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4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87744" autoAdjust="0"/>
  </p:normalViewPr>
  <p:slideViewPr>
    <p:cSldViewPr snapToGrid="0">
      <p:cViewPr varScale="1">
        <p:scale>
          <a:sx n="130" d="100"/>
          <a:sy n="130" d="100"/>
        </p:scale>
        <p:origin x="9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157D-56FF-46A3-A261-66FF386BEF38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2CC76-B577-40CD-9DF4-5E2455CC3E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3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27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4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2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3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8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2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2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35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3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190-948F-496D-A829-E0BAE3B96323}" type="datetimeFigureOut">
              <a:rPr lang="nl-NL" smtClean="0"/>
              <a:t>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3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110087" cy="3429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85" y="0"/>
            <a:ext cx="4108515" cy="3428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485" y="3428209"/>
            <a:ext cx="4118761" cy="3428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8209"/>
            <a:ext cx="4113353" cy="34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Damman</dc:creator>
  <cp:lastModifiedBy>Jeffrey Damman</cp:lastModifiedBy>
  <cp:revision>40</cp:revision>
  <dcterms:created xsi:type="dcterms:W3CDTF">2021-12-08T10:13:49Z</dcterms:created>
  <dcterms:modified xsi:type="dcterms:W3CDTF">2022-08-02T10:55:54Z</dcterms:modified>
</cp:coreProperties>
</file>