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84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B2EC2-A362-44A2-91FA-FEFE78534A59}" type="datetimeFigureOut">
              <a:rPr lang="nl-NL" smtClean="0"/>
              <a:t>27-02-2020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7043B-4138-48FA-AC08-68D6C91CD55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9932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B2EC2-A362-44A2-91FA-FEFE78534A59}" type="datetimeFigureOut">
              <a:rPr lang="nl-NL" smtClean="0"/>
              <a:t>27-02-2020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7043B-4138-48FA-AC08-68D6C91CD55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7755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B2EC2-A362-44A2-91FA-FEFE78534A59}" type="datetimeFigureOut">
              <a:rPr lang="nl-NL" smtClean="0"/>
              <a:t>27-02-2020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7043B-4138-48FA-AC08-68D6C91CD55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6393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B2EC2-A362-44A2-91FA-FEFE78534A59}" type="datetimeFigureOut">
              <a:rPr lang="nl-NL" smtClean="0"/>
              <a:t>27-02-2020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7043B-4138-48FA-AC08-68D6C91CD55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68639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B2EC2-A362-44A2-91FA-FEFE78534A59}" type="datetimeFigureOut">
              <a:rPr lang="nl-NL" smtClean="0"/>
              <a:t>27-02-2020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7043B-4138-48FA-AC08-68D6C91CD55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1029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B2EC2-A362-44A2-91FA-FEFE78534A59}" type="datetimeFigureOut">
              <a:rPr lang="nl-NL" smtClean="0"/>
              <a:t>27-02-2020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7043B-4138-48FA-AC08-68D6C91CD55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5625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B2EC2-A362-44A2-91FA-FEFE78534A59}" type="datetimeFigureOut">
              <a:rPr lang="nl-NL" smtClean="0"/>
              <a:t>27-02-2020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7043B-4138-48FA-AC08-68D6C91CD55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9288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B2EC2-A362-44A2-91FA-FEFE78534A59}" type="datetimeFigureOut">
              <a:rPr lang="nl-NL" smtClean="0"/>
              <a:t>27-02-2020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7043B-4138-48FA-AC08-68D6C91CD55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0345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B2EC2-A362-44A2-91FA-FEFE78534A59}" type="datetimeFigureOut">
              <a:rPr lang="nl-NL" smtClean="0"/>
              <a:t>27-02-2020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7043B-4138-48FA-AC08-68D6C91CD55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0064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B2EC2-A362-44A2-91FA-FEFE78534A59}" type="datetimeFigureOut">
              <a:rPr lang="nl-NL" smtClean="0"/>
              <a:t>27-02-2020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7043B-4138-48FA-AC08-68D6C91CD55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0997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B2EC2-A362-44A2-91FA-FEFE78534A59}" type="datetimeFigureOut">
              <a:rPr lang="nl-NL" smtClean="0"/>
              <a:t>27-02-2020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7043B-4138-48FA-AC08-68D6C91CD55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459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B2EC2-A362-44A2-91FA-FEFE78534A59}" type="datetimeFigureOut">
              <a:rPr lang="nl-NL" smtClean="0"/>
              <a:t>27-02-2020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7043B-4138-48FA-AC08-68D6C91CD55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2008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98416" y="-898416"/>
            <a:ext cx="6856840" cy="8653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206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12460" y="-1018478"/>
            <a:ext cx="6964018" cy="878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752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>Erasmus MC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M.F. van Velthuysen</dc:creator>
  <cp:lastModifiedBy>M.F. van Velthuysen</cp:lastModifiedBy>
  <cp:revision>1</cp:revision>
  <dcterms:created xsi:type="dcterms:W3CDTF">2020-02-27T12:04:48Z</dcterms:created>
  <dcterms:modified xsi:type="dcterms:W3CDTF">2020-02-27T12:05:20Z</dcterms:modified>
</cp:coreProperties>
</file>