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5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87744" autoAdjust="0"/>
  </p:normalViewPr>
  <p:slideViewPr>
    <p:cSldViewPr snapToGrid="0">
      <p:cViewPr varScale="1">
        <p:scale>
          <a:sx n="130" d="100"/>
          <a:sy n="130" d="100"/>
        </p:scale>
        <p:origin x="92" y="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E157D-56FF-46A3-A261-66FF386BEF38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2CC76-B577-40CD-9DF4-5E2455CC3EF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37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27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44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19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28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37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82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426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25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35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9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39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38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31914" cy="309893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242879"/>
              </p:ext>
            </p:extLst>
          </p:nvPr>
        </p:nvGraphicFramePr>
        <p:xfrm>
          <a:off x="0" y="3144167"/>
          <a:ext cx="4131914" cy="3104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3569040" imgH="2797920" progId="">
                  <p:embed/>
                </p:oleObj>
              </mc:Choice>
              <mc:Fallback>
                <p:oleObj r:id="rId4" imgW="3569040" imgH="2797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3144167"/>
                        <a:ext cx="4131914" cy="3104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2075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Damman</dc:creator>
  <cp:lastModifiedBy>Jeffrey Damman</cp:lastModifiedBy>
  <cp:revision>41</cp:revision>
  <dcterms:created xsi:type="dcterms:W3CDTF">2021-12-08T10:13:49Z</dcterms:created>
  <dcterms:modified xsi:type="dcterms:W3CDTF">2022-08-02T14:25:40Z</dcterms:modified>
</cp:coreProperties>
</file>