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96" r:id="rId5"/>
    <p:sldMasterId id="2147483698" r:id="rId6"/>
    <p:sldMasterId id="2147483701" r:id="rId7"/>
    <p:sldMasterId id="2147483703" r:id="rId8"/>
    <p:sldMasterId id="2147483715" r:id="rId9"/>
  </p:sldMasterIdLst>
  <p:notesMasterIdLst>
    <p:notesMasterId r:id="rId12"/>
  </p:notesMasterIdLst>
  <p:sldIdLst>
    <p:sldId id="259" r:id="rId10"/>
    <p:sldId id="260" r:id="rId11"/>
  </p:sldIdLst>
  <p:sldSz cx="30240288" cy="21240750"/>
  <p:notesSz cx="6669088" cy="9926638"/>
  <p:defaultTextStyle>
    <a:defPPr>
      <a:defRPr lang="nl-NL"/>
    </a:defPPr>
    <a:lvl1pPr marL="0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1pPr>
    <a:lvl2pPr marL="322372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2pPr>
    <a:lvl3pPr marL="644743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3pPr>
    <a:lvl4pPr marL="967115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4pPr>
    <a:lvl5pPr marL="1289487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5pPr>
    <a:lvl6pPr marL="1611859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6pPr>
    <a:lvl7pPr marL="1934230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7pPr>
    <a:lvl8pPr marL="2256602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8pPr>
    <a:lvl9pPr marL="2578974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1B3"/>
    <a:srgbClr val="006A5C"/>
    <a:srgbClr val="1F4277"/>
    <a:srgbClr val="263238"/>
    <a:srgbClr val="1D7696"/>
    <a:srgbClr val="4A1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CF0B9-6DF5-4C8A-BED7-B1CB769E675E}" v="4" dt="2025-03-07T11:30:07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-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ts, Cathelijn" userId="77a18906-d575-49ed-b13c-74b09b814813" providerId="ADAL" clId="{35356E08-FA07-448E-9BD3-3E801C31768D}"/>
    <pc:docChg chg="custSel addSld modSld">
      <pc:chgData name="Aarts, Cathelijn" userId="77a18906-d575-49ed-b13c-74b09b814813" providerId="ADAL" clId="{35356E08-FA07-448E-9BD3-3E801C31768D}" dt="2025-03-04T09:03:05.624" v="18" actId="1038"/>
      <pc:docMkLst>
        <pc:docMk/>
      </pc:docMkLst>
      <pc:sldChg chg="delSp modSp mod">
        <pc:chgData name="Aarts, Cathelijn" userId="77a18906-d575-49ed-b13c-74b09b814813" providerId="ADAL" clId="{35356E08-FA07-448E-9BD3-3E801C31768D}" dt="2025-03-04T09:03:05.624" v="18" actId="1038"/>
        <pc:sldMkLst>
          <pc:docMk/>
          <pc:sldMk cId="3043574533" sldId="259"/>
        </pc:sldMkLst>
        <pc:spChg chg="mod">
          <ac:chgData name="Aarts, Cathelijn" userId="77a18906-d575-49ed-b13c-74b09b814813" providerId="ADAL" clId="{35356E08-FA07-448E-9BD3-3E801C31768D}" dt="2025-03-04T09:02:26.088" v="7" actId="1076"/>
          <ac:spMkLst>
            <pc:docMk/>
            <pc:sldMk cId="3043574533" sldId="259"/>
            <ac:spMk id="5" creationId="{00ED41D2-6723-079A-F387-E7107B2FBC15}"/>
          </ac:spMkLst>
        </pc:spChg>
        <pc:spChg chg="mod">
          <ac:chgData name="Aarts, Cathelijn" userId="77a18906-d575-49ed-b13c-74b09b814813" providerId="ADAL" clId="{35356E08-FA07-448E-9BD3-3E801C31768D}" dt="2025-03-04T09:02:26.088" v="7" actId="1076"/>
          <ac:spMkLst>
            <pc:docMk/>
            <pc:sldMk cId="3043574533" sldId="259"/>
            <ac:spMk id="6" creationId="{4C881902-32B3-9AE4-5A12-669C016E54C1}"/>
          </ac:spMkLst>
        </pc:spChg>
        <pc:spChg chg="mod">
          <ac:chgData name="Aarts, Cathelijn" userId="77a18906-d575-49ed-b13c-74b09b814813" providerId="ADAL" clId="{35356E08-FA07-448E-9BD3-3E801C31768D}" dt="2025-03-04T09:02:26.088" v="7" actId="1076"/>
          <ac:spMkLst>
            <pc:docMk/>
            <pc:sldMk cId="3043574533" sldId="259"/>
            <ac:spMk id="10" creationId="{9F74B9C0-D2F6-BFD1-FF74-4AAEE59AFD3B}"/>
          </ac:spMkLst>
        </pc:spChg>
        <pc:spChg chg="mod">
          <ac:chgData name="Aarts, Cathelijn" userId="77a18906-d575-49ed-b13c-74b09b814813" providerId="ADAL" clId="{35356E08-FA07-448E-9BD3-3E801C31768D}" dt="2025-03-04T09:02:26.088" v="7" actId="1076"/>
          <ac:spMkLst>
            <pc:docMk/>
            <pc:sldMk cId="3043574533" sldId="259"/>
            <ac:spMk id="16" creationId="{E2FF64FF-7FF6-D5E1-EFD3-0028B5C95FE7}"/>
          </ac:spMkLst>
        </pc:spChg>
        <pc:grpChg chg="mod">
          <ac:chgData name="Aarts, Cathelijn" userId="77a18906-d575-49ed-b13c-74b09b814813" providerId="ADAL" clId="{35356E08-FA07-448E-9BD3-3E801C31768D}" dt="2025-03-04T09:02:26.088" v="7" actId="1076"/>
          <ac:grpSpMkLst>
            <pc:docMk/>
            <pc:sldMk cId="3043574533" sldId="259"/>
            <ac:grpSpMk id="11" creationId="{E7160566-0CC5-EFDA-D17B-93933048AD4F}"/>
          </ac:grpSpMkLst>
        </pc:grpChg>
        <pc:picChg chg="mod">
          <ac:chgData name="Aarts, Cathelijn" userId="77a18906-d575-49ed-b13c-74b09b814813" providerId="ADAL" clId="{35356E08-FA07-448E-9BD3-3E801C31768D}" dt="2025-03-04T09:02:26.088" v="7" actId="1076"/>
          <ac:picMkLst>
            <pc:docMk/>
            <pc:sldMk cId="3043574533" sldId="259"/>
            <ac:picMk id="9" creationId="{00A0CF6C-3620-BA36-933E-3639D694D80B}"/>
          </ac:picMkLst>
        </pc:picChg>
        <pc:cxnChg chg="mod">
          <ac:chgData name="Aarts, Cathelijn" userId="77a18906-d575-49ed-b13c-74b09b814813" providerId="ADAL" clId="{35356E08-FA07-448E-9BD3-3E801C31768D}" dt="2025-03-04T09:03:05.624" v="18" actId="1038"/>
          <ac:cxnSpMkLst>
            <pc:docMk/>
            <pc:sldMk cId="3043574533" sldId="259"/>
            <ac:cxnSpMk id="7" creationId="{6979E7F3-D9A0-D2A8-5B38-DF96AC34E58F}"/>
          </ac:cxnSpMkLst>
        </pc:cxnChg>
      </pc:sldChg>
      <pc:sldChg chg="delSp modSp add mod">
        <pc:chgData name="Aarts, Cathelijn" userId="77a18906-d575-49ed-b13c-74b09b814813" providerId="ADAL" clId="{35356E08-FA07-448E-9BD3-3E801C31768D}" dt="2025-03-04T09:02:50.477" v="14" actId="1076"/>
        <pc:sldMkLst>
          <pc:docMk/>
          <pc:sldMk cId="637306932" sldId="260"/>
        </pc:sldMkLst>
        <pc:spChg chg="mod">
          <ac:chgData name="Aarts, Cathelijn" userId="77a18906-d575-49ed-b13c-74b09b814813" providerId="ADAL" clId="{35356E08-FA07-448E-9BD3-3E801C31768D}" dt="2025-03-04T09:02:50.477" v="14" actId="1076"/>
          <ac:spMkLst>
            <pc:docMk/>
            <pc:sldMk cId="637306932" sldId="260"/>
            <ac:spMk id="17" creationId="{02571089-D71C-CB13-B90D-749CBAFF9C42}"/>
          </ac:spMkLst>
        </pc:spChg>
        <pc:spChg chg="mod">
          <ac:chgData name="Aarts, Cathelijn" userId="77a18906-d575-49ed-b13c-74b09b814813" providerId="ADAL" clId="{35356E08-FA07-448E-9BD3-3E801C31768D}" dt="2025-03-04T09:02:50.477" v="14" actId="1076"/>
          <ac:spMkLst>
            <pc:docMk/>
            <pc:sldMk cId="637306932" sldId="260"/>
            <ac:spMk id="18" creationId="{14D1FB3F-CCA5-91F2-80B4-B84D7AAA1386}"/>
          </ac:spMkLst>
        </pc:spChg>
        <pc:spChg chg="mod">
          <ac:chgData name="Aarts, Cathelijn" userId="77a18906-d575-49ed-b13c-74b09b814813" providerId="ADAL" clId="{35356E08-FA07-448E-9BD3-3E801C31768D}" dt="2025-03-04T09:02:50.477" v="14" actId="1076"/>
          <ac:spMkLst>
            <pc:docMk/>
            <pc:sldMk cId="637306932" sldId="260"/>
            <ac:spMk id="19" creationId="{886372C7-B6A0-330D-2DF6-4A8D19ACF0CC}"/>
          </ac:spMkLst>
        </pc:spChg>
        <pc:spChg chg="mod">
          <ac:chgData name="Aarts, Cathelijn" userId="77a18906-d575-49ed-b13c-74b09b814813" providerId="ADAL" clId="{35356E08-FA07-448E-9BD3-3E801C31768D}" dt="2025-03-04T09:02:42.029" v="13" actId="1076"/>
          <ac:spMkLst>
            <pc:docMk/>
            <pc:sldMk cId="637306932" sldId="260"/>
            <ac:spMk id="22" creationId="{4C5A26B3-39F1-0279-8B61-DD6E6D3CB9FD}"/>
          </ac:spMkLst>
        </pc:spChg>
        <pc:spChg chg="mod">
          <ac:chgData name="Aarts, Cathelijn" userId="77a18906-d575-49ed-b13c-74b09b814813" providerId="ADAL" clId="{35356E08-FA07-448E-9BD3-3E801C31768D}" dt="2025-03-04T09:02:50.477" v="14" actId="1076"/>
          <ac:spMkLst>
            <pc:docMk/>
            <pc:sldMk cId="637306932" sldId="260"/>
            <ac:spMk id="23" creationId="{E6C930B9-3BEE-3975-D4EF-FA64461BAA36}"/>
          </ac:spMkLst>
        </pc:spChg>
        <pc:cxnChg chg="mod">
          <ac:chgData name="Aarts, Cathelijn" userId="77a18906-d575-49ed-b13c-74b09b814813" providerId="ADAL" clId="{35356E08-FA07-448E-9BD3-3E801C31768D}" dt="2025-03-04T09:02:50.477" v="14" actId="1076"/>
          <ac:cxnSpMkLst>
            <pc:docMk/>
            <pc:sldMk cId="637306932" sldId="260"/>
            <ac:cxnSpMk id="14" creationId="{0D7694E3-B212-DEE7-D463-DD3294571945}"/>
          </ac:cxnSpMkLst>
        </pc:cxnChg>
        <pc:cxnChg chg="mod">
          <ac:chgData name="Aarts, Cathelijn" userId="77a18906-d575-49ed-b13c-74b09b814813" providerId="ADAL" clId="{35356E08-FA07-448E-9BD3-3E801C31768D}" dt="2025-03-04T09:02:50.477" v="14" actId="1076"/>
          <ac:cxnSpMkLst>
            <pc:docMk/>
            <pc:sldMk cId="637306932" sldId="260"/>
            <ac:cxnSpMk id="38" creationId="{9E1FE244-5D27-DACB-B1A7-C82389AE0A35}"/>
          </ac:cxnSpMkLst>
        </pc:cxnChg>
      </pc:sldChg>
    </pc:docChg>
  </pc:docChgLst>
  <pc:docChgLst>
    <pc:chgData name="Haaft, thomas ten" userId="S::s1127660@student.hsleiden.nl::6100bb1d-1183-4131-b8d8-e165ad745428" providerId="AD" clId="Web-{29D0093A-1C72-F1A3-B835-079BF4260818}"/>
    <pc:docChg chg="modSld">
      <pc:chgData name="Haaft, thomas ten" userId="S::s1127660@student.hsleiden.nl::6100bb1d-1183-4131-b8d8-e165ad745428" providerId="AD" clId="Web-{29D0093A-1C72-F1A3-B835-079BF4260818}" dt="2025-03-06T07:47:13.700" v="92"/>
      <pc:docMkLst>
        <pc:docMk/>
      </pc:docMkLst>
      <pc:sldChg chg="addSp delSp modSp">
        <pc:chgData name="Haaft, thomas ten" userId="S::s1127660@student.hsleiden.nl::6100bb1d-1183-4131-b8d8-e165ad745428" providerId="AD" clId="Web-{29D0093A-1C72-F1A3-B835-079BF4260818}" dt="2025-03-06T07:47:13.700" v="92"/>
        <pc:sldMkLst>
          <pc:docMk/>
          <pc:sldMk cId="3043574533" sldId="259"/>
        </pc:sldMkLst>
        <pc:spChg chg="mod">
          <ac:chgData name="Haaft, thomas ten" userId="S::s1127660@student.hsleiden.nl::6100bb1d-1183-4131-b8d8-e165ad745428" providerId="AD" clId="Web-{29D0093A-1C72-F1A3-B835-079BF4260818}" dt="2025-03-06T07:47:13.309" v="91" actId="20577"/>
          <ac:spMkLst>
            <pc:docMk/>
            <pc:sldMk cId="3043574533" sldId="259"/>
            <ac:spMk id="5" creationId="{00ED41D2-6723-079A-F387-E7107B2FBC15}"/>
          </ac:spMkLst>
        </pc:spChg>
        <pc:spChg chg="mod">
          <ac:chgData name="Haaft, thomas ten" userId="S::s1127660@student.hsleiden.nl::6100bb1d-1183-4131-b8d8-e165ad745428" providerId="AD" clId="Web-{29D0093A-1C72-F1A3-B835-079BF4260818}" dt="2025-03-06T07:47:06.824" v="86" actId="20577"/>
          <ac:spMkLst>
            <pc:docMk/>
            <pc:sldMk cId="3043574533" sldId="259"/>
            <ac:spMk id="6" creationId="{4C881902-32B3-9AE4-5A12-669C016E54C1}"/>
          </ac:spMkLst>
        </pc:spChg>
        <pc:spChg chg="del">
          <ac:chgData name="Haaft, thomas ten" userId="S::s1127660@student.hsleiden.nl::6100bb1d-1183-4131-b8d8-e165ad745428" providerId="AD" clId="Web-{29D0093A-1C72-F1A3-B835-079BF4260818}" dt="2025-03-06T07:38:42.212" v="10"/>
          <ac:spMkLst>
            <pc:docMk/>
            <pc:sldMk cId="3043574533" sldId="259"/>
            <ac:spMk id="12" creationId="{B7819A88-2356-29DA-38CC-AB675F377F24}"/>
          </ac:spMkLst>
        </pc:spChg>
        <pc:spChg chg="del mod">
          <ac:chgData name="Haaft, thomas ten" userId="S::s1127660@student.hsleiden.nl::6100bb1d-1183-4131-b8d8-e165ad745428" providerId="AD" clId="Web-{29D0093A-1C72-F1A3-B835-079BF4260818}" dt="2025-03-06T07:38:40.744" v="9"/>
          <ac:spMkLst>
            <pc:docMk/>
            <pc:sldMk cId="3043574533" sldId="259"/>
            <ac:spMk id="13" creationId="{4CD11FFE-D0AB-F87B-C3B3-90F4F419935C}"/>
          </ac:spMkLst>
        </pc:spChg>
        <pc:spChg chg="mod">
          <ac:chgData name="Haaft, thomas ten" userId="S::s1127660@student.hsleiden.nl::6100bb1d-1183-4131-b8d8-e165ad745428" providerId="AD" clId="Web-{29D0093A-1C72-F1A3-B835-079BF4260818}" dt="2025-03-06T07:47:00.621" v="83" actId="1076"/>
          <ac:spMkLst>
            <pc:docMk/>
            <pc:sldMk cId="3043574533" sldId="259"/>
            <ac:spMk id="16" creationId="{E2FF64FF-7FF6-D5E1-EFD3-0028B5C95FE7}"/>
          </ac:spMkLst>
        </pc:spChg>
        <pc:spChg chg="del mod">
          <ac:chgData name="Haaft, thomas ten" userId="S::s1127660@student.hsleiden.nl::6100bb1d-1183-4131-b8d8-e165ad745428" providerId="AD" clId="Web-{29D0093A-1C72-F1A3-B835-079BF4260818}" dt="2025-03-06T07:47:11.559" v="89"/>
          <ac:spMkLst>
            <pc:docMk/>
            <pc:sldMk cId="3043574533" sldId="259"/>
            <ac:spMk id="21" creationId="{AD90A6D4-4004-B0D1-0A45-ED20595C0F7C}"/>
          </ac:spMkLst>
        </pc:spChg>
        <pc:grpChg chg="mod">
          <ac:chgData name="Haaft, thomas ten" userId="S::s1127660@student.hsleiden.nl::6100bb1d-1183-4131-b8d8-e165ad745428" providerId="AD" clId="Web-{29D0093A-1C72-F1A3-B835-079BF4260818}" dt="2025-03-06T07:41:11.187" v="36" actId="1076"/>
          <ac:grpSpMkLst>
            <pc:docMk/>
            <pc:sldMk cId="3043574533" sldId="259"/>
            <ac:grpSpMk id="11" creationId="{E7160566-0CC5-EFDA-D17B-93933048AD4F}"/>
          </ac:grpSpMkLst>
        </pc:grpChg>
        <pc:picChg chg="add del mod">
          <ac:chgData name="Haaft, thomas ten" userId="S::s1127660@student.hsleiden.nl::6100bb1d-1183-4131-b8d8-e165ad745428" providerId="AD" clId="Web-{29D0093A-1C72-F1A3-B835-079BF4260818}" dt="2025-03-06T07:47:13.700" v="92"/>
          <ac:picMkLst>
            <pc:docMk/>
            <pc:sldMk cId="3043574533" sldId="259"/>
            <ac:picMk id="2" creationId="{0D71FC63-0B0E-A88D-DCA3-91A0DB7AE8E3}"/>
          </ac:picMkLst>
        </pc:picChg>
        <pc:cxnChg chg="mod">
          <ac:chgData name="Haaft, thomas ten" userId="S::s1127660@student.hsleiden.nl::6100bb1d-1183-4131-b8d8-e165ad745428" providerId="AD" clId="Web-{29D0093A-1C72-F1A3-B835-079BF4260818}" dt="2025-03-06T07:41:42.594" v="41" actId="1076"/>
          <ac:cxnSpMkLst>
            <pc:docMk/>
            <pc:sldMk cId="3043574533" sldId="259"/>
            <ac:cxnSpMk id="7" creationId="{6979E7F3-D9A0-D2A8-5B38-DF96AC34E58F}"/>
          </ac:cxnSpMkLst>
        </pc:cxnChg>
      </pc:sldChg>
    </pc:docChg>
  </pc:docChgLst>
  <pc:docChgLst>
    <pc:chgData name="Faneyte, Shanty" userId="9a4e08e6-e3bd-4fed-859f-2ba6da0c67f2" providerId="ADAL" clId="{32BCF0B9-6DF5-4C8A-BED7-B1CB769E675E}"/>
    <pc:docChg chg="custSel modSld">
      <pc:chgData name="Faneyte, Shanty" userId="9a4e08e6-e3bd-4fed-859f-2ba6da0c67f2" providerId="ADAL" clId="{32BCF0B9-6DF5-4C8A-BED7-B1CB769E675E}" dt="2025-03-07T11:30:07.257" v="3" actId="478"/>
      <pc:docMkLst>
        <pc:docMk/>
      </pc:docMkLst>
      <pc:sldChg chg="addSp delSp modSp mod">
        <pc:chgData name="Faneyte, Shanty" userId="9a4e08e6-e3bd-4fed-859f-2ba6da0c67f2" providerId="ADAL" clId="{32BCF0B9-6DF5-4C8A-BED7-B1CB769E675E}" dt="2025-03-07T11:30:07.257" v="3" actId="478"/>
        <pc:sldMkLst>
          <pc:docMk/>
          <pc:sldMk cId="3043574533" sldId="259"/>
        </pc:sldMkLst>
        <pc:spChg chg="del">
          <ac:chgData name="Faneyte, Shanty" userId="9a4e08e6-e3bd-4fed-859f-2ba6da0c67f2" providerId="ADAL" clId="{32BCF0B9-6DF5-4C8A-BED7-B1CB769E675E}" dt="2025-03-07T11:30:07.257" v="3" actId="478"/>
          <ac:spMkLst>
            <pc:docMk/>
            <pc:sldMk cId="3043574533" sldId="259"/>
            <ac:spMk id="5" creationId="{00ED41D2-6723-079A-F387-E7107B2FBC15}"/>
          </ac:spMkLst>
        </pc:spChg>
        <pc:picChg chg="add mod">
          <ac:chgData name="Faneyte, Shanty" userId="9a4e08e6-e3bd-4fed-859f-2ba6da0c67f2" providerId="ADAL" clId="{32BCF0B9-6DF5-4C8A-BED7-B1CB769E675E}" dt="2025-03-07T11:29:46.970" v="0"/>
          <ac:picMkLst>
            <pc:docMk/>
            <pc:sldMk cId="3043574533" sldId="259"/>
            <ac:picMk id="2" creationId="{39E1EB88-C76B-833B-419F-E65BBDAC8B21}"/>
          </ac:picMkLst>
        </pc:picChg>
        <pc:picChg chg="add mod">
          <ac:chgData name="Faneyte, Shanty" userId="9a4e08e6-e3bd-4fed-859f-2ba6da0c67f2" providerId="ADAL" clId="{32BCF0B9-6DF5-4C8A-BED7-B1CB769E675E}" dt="2025-03-07T11:30:04.720" v="2" actId="1076"/>
          <ac:picMkLst>
            <pc:docMk/>
            <pc:sldMk cId="3043574533" sldId="259"/>
            <ac:picMk id="3" creationId="{6B91E269-FD78-5627-B874-A0938035D7FB}"/>
          </ac:picMkLst>
        </pc:picChg>
      </pc:sldChg>
    </pc:docChg>
  </pc:docChgLst>
  <pc:docChgLst>
    <pc:chgData name="Maniema, Nancy" userId="S::s1134723@student.hsleiden.nl::5d751aca-cb54-464c-8fc7-c93474698aec" providerId="AD" clId="Web-{8084711D-A428-4202-B319-D7DD0D57A829}"/>
    <pc:docChg chg="modSld">
      <pc:chgData name="Maniema, Nancy" userId="S::s1134723@student.hsleiden.nl::5d751aca-cb54-464c-8fc7-c93474698aec" providerId="AD" clId="Web-{8084711D-A428-4202-B319-D7DD0D57A829}" dt="2025-03-06T10:14:10.853" v="43"/>
      <pc:docMkLst>
        <pc:docMk/>
      </pc:docMkLst>
      <pc:sldChg chg="addSp delSp modSp">
        <pc:chgData name="Maniema, Nancy" userId="S::s1134723@student.hsleiden.nl::5d751aca-cb54-464c-8fc7-c93474698aec" providerId="AD" clId="Web-{8084711D-A428-4202-B319-D7DD0D57A829}" dt="2025-03-06T10:14:10.853" v="43"/>
        <pc:sldMkLst>
          <pc:docMk/>
          <pc:sldMk cId="637306932" sldId="260"/>
        </pc:sldMkLst>
        <pc:spChg chg="mod">
          <ac:chgData name="Maniema, Nancy" userId="S::s1134723@student.hsleiden.nl::5d751aca-cb54-464c-8fc7-c93474698aec" providerId="AD" clId="Web-{8084711D-A428-4202-B319-D7DD0D57A829}" dt="2025-03-06T10:14:10.400" v="42" actId="20577"/>
          <ac:spMkLst>
            <pc:docMk/>
            <pc:sldMk cId="637306932" sldId="260"/>
            <ac:spMk id="19" creationId="{886372C7-B6A0-330D-2DF6-4A8D19ACF0CC}"/>
          </ac:spMkLst>
        </pc:spChg>
        <pc:picChg chg="add del mod">
          <ac:chgData name="Maniema, Nancy" userId="S::s1134723@student.hsleiden.nl::5d751aca-cb54-464c-8fc7-c93474698aec" providerId="AD" clId="Web-{8084711D-A428-4202-B319-D7DD0D57A829}" dt="2025-03-06T10:14:10.853" v="43"/>
          <ac:picMkLst>
            <pc:docMk/>
            <pc:sldMk cId="637306932" sldId="260"/>
            <ac:picMk id="2" creationId="{8F3D7CF8-ADC5-4760-240E-AC0A990199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E15BD-68DF-164B-A964-74FF2AB5C06F}" type="datetimeFigureOut">
              <a:rPr lang="nl-NL" smtClean="0"/>
              <a:t>10-3-2025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50913" y="1241425"/>
            <a:ext cx="476726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F0A24-B89C-1647-A2C7-F1F599C5194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51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50913" y="1241425"/>
            <a:ext cx="4767262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F0A24-B89C-1647-A2C7-F1F599C5194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90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2C278-CC74-670E-0D91-31AF57EA3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3D850D0-0429-FDC7-F392-0C1C0DDB5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0913" y="1241425"/>
            <a:ext cx="4767262" cy="3349625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A3810E-5598-A127-59CF-39293EBA4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B60BF9-E8FE-CF59-D970-A8B108D33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F0A24-B89C-1647-A2C7-F1F599C5194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21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FDE74-0FE9-4BD5-9D72-7A8A87586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37" y="3476208"/>
            <a:ext cx="22680217" cy="7394928"/>
          </a:xfrm>
        </p:spPr>
        <p:txBody>
          <a:bodyPr anchor="b"/>
          <a:lstStyle>
            <a:lvl1pPr algn="ctr">
              <a:defRPr sz="14882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7AC6DB-2458-4408-AF89-79A536762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37" y="11156313"/>
            <a:ext cx="22680217" cy="5128263"/>
          </a:xfrm>
        </p:spPr>
        <p:txBody>
          <a:bodyPr/>
          <a:lstStyle>
            <a:lvl1pPr marL="0" indent="0" algn="ctr">
              <a:buNone/>
              <a:defRPr sz="5952"/>
            </a:lvl1pPr>
            <a:lvl2pPr marL="1134001" indent="0" algn="ctr">
              <a:buNone/>
              <a:defRPr sz="4962"/>
            </a:lvl2pPr>
            <a:lvl3pPr marL="2268001" indent="0" algn="ctr">
              <a:buNone/>
              <a:defRPr sz="4465"/>
            </a:lvl3pPr>
            <a:lvl4pPr marL="3402002" indent="0" algn="ctr">
              <a:buNone/>
              <a:defRPr sz="3968"/>
            </a:lvl4pPr>
            <a:lvl5pPr marL="4536004" indent="0" algn="ctr">
              <a:buNone/>
              <a:defRPr sz="3968"/>
            </a:lvl5pPr>
            <a:lvl6pPr marL="5670005" indent="0" algn="ctr">
              <a:buNone/>
              <a:defRPr sz="3968"/>
            </a:lvl6pPr>
            <a:lvl7pPr marL="6804006" indent="0" algn="ctr">
              <a:buNone/>
              <a:defRPr sz="3968"/>
            </a:lvl7pPr>
            <a:lvl8pPr marL="7938006" indent="0" algn="ctr">
              <a:buNone/>
              <a:defRPr sz="3968"/>
            </a:lvl8pPr>
            <a:lvl9pPr marL="9072007" indent="0" algn="ctr">
              <a:buNone/>
              <a:defRPr sz="3968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5A5654-03F3-4677-9113-2A6F38C1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CDF33F-295F-4CBA-957F-B6DD57C9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1778D5-77D6-4A6B-9250-6A3DE57B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04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069" y="4014000"/>
            <a:ext cx="22144463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79143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D1EE3E-04F0-DB67-8EEC-36027860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247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7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08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7F0CFA69-F2A0-39EA-2480-8BE7F1C191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479144" y="11849637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FC2DA7-C366-D2AE-A590-0C981096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247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990160-3A80-1392-E38F-FB2792D0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71" y="4014000"/>
            <a:ext cx="12499084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427FDDE5-B025-5A59-DC79-0054E894A1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1687" y="1040663"/>
            <a:ext cx="1699823" cy="3196334"/>
          </a:xfrm>
          <a:custGeom>
            <a:avLst/>
            <a:gdLst>
              <a:gd name="connsiteX0" fmla="*/ 1394 w 513989"/>
              <a:gd name="connsiteY0" fmla="*/ 0 h 774000"/>
              <a:gd name="connsiteX1" fmla="*/ 513989 w 513989"/>
              <a:gd name="connsiteY1" fmla="*/ 0 h 774000"/>
              <a:gd name="connsiteX2" fmla="*/ 513989 w 513989"/>
              <a:gd name="connsiteY2" fmla="*/ 774000 h 774000"/>
              <a:gd name="connsiteX3" fmla="*/ 343166 w 513989"/>
              <a:gd name="connsiteY3" fmla="*/ 774000 h 774000"/>
              <a:gd name="connsiteX4" fmla="*/ 343166 w 513989"/>
              <a:gd name="connsiteY4" fmla="*/ 773999 h 774000"/>
              <a:gd name="connsiteX5" fmla="*/ 283188 w 513989"/>
              <a:gd name="connsiteY5" fmla="*/ 773999 h 774000"/>
              <a:gd name="connsiteX6" fmla="*/ 283188 w 513989"/>
              <a:gd name="connsiteY6" fmla="*/ 227726 h 774000"/>
              <a:gd name="connsiteX7" fmla="*/ 0 w 513989"/>
              <a:gd name="connsiteY7" fmla="*/ 227726 h 774000"/>
              <a:gd name="connsiteX8" fmla="*/ 0 w 513989"/>
              <a:gd name="connsiteY8" fmla="*/ 71680 h 774000"/>
              <a:gd name="connsiteX9" fmla="*/ 1394 w 513989"/>
              <a:gd name="connsiteY9" fmla="*/ 71680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989" h="774000">
                <a:moveTo>
                  <a:pt x="1394" y="0"/>
                </a:moveTo>
                <a:lnTo>
                  <a:pt x="513989" y="0"/>
                </a:lnTo>
                <a:lnTo>
                  <a:pt x="513989" y="774000"/>
                </a:lnTo>
                <a:lnTo>
                  <a:pt x="343166" y="774000"/>
                </a:lnTo>
                <a:lnTo>
                  <a:pt x="343166" y="773999"/>
                </a:lnTo>
                <a:lnTo>
                  <a:pt x="283188" y="773999"/>
                </a:lnTo>
                <a:lnTo>
                  <a:pt x="283188" y="227726"/>
                </a:lnTo>
                <a:lnTo>
                  <a:pt x="0" y="227726"/>
                </a:lnTo>
                <a:lnTo>
                  <a:pt x="0" y="71680"/>
                </a:lnTo>
                <a:lnTo>
                  <a:pt x="1394" y="71680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7D06E5E-9489-8CDE-8A7F-EBEE92FA002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6013065" y="4414"/>
            <a:ext cx="14227223" cy="19475342"/>
          </a:xfrm>
          <a:custGeom>
            <a:avLst/>
            <a:gdLst>
              <a:gd name="connsiteX0" fmla="*/ 3538800 w 4302000"/>
              <a:gd name="connsiteY0" fmla="*/ 252000 h 4716002"/>
              <a:gd name="connsiteX1" fmla="*/ 3538800 w 4302000"/>
              <a:gd name="connsiteY1" fmla="*/ 423972 h 4716002"/>
              <a:gd name="connsiteX2" fmla="*/ 3880572 w 4302000"/>
              <a:gd name="connsiteY2" fmla="*/ 423972 h 4716002"/>
              <a:gd name="connsiteX3" fmla="*/ 3880572 w 4302000"/>
              <a:gd name="connsiteY3" fmla="*/ 1026000 h 4716002"/>
              <a:gd name="connsiteX4" fmla="*/ 4051395 w 4302000"/>
              <a:gd name="connsiteY4" fmla="*/ 1026000 h 4716002"/>
              <a:gd name="connsiteX5" fmla="*/ 4051395 w 4302000"/>
              <a:gd name="connsiteY5" fmla="*/ 252000 h 4716002"/>
              <a:gd name="connsiteX6" fmla="*/ 0 w 4302000"/>
              <a:gd name="connsiteY6" fmla="*/ 0 h 4716002"/>
              <a:gd name="connsiteX7" fmla="*/ 342000 w 4302000"/>
              <a:gd name="connsiteY7" fmla="*/ 0 h 4716002"/>
              <a:gd name="connsiteX8" fmla="*/ 4302000 w 4302000"/>
              <a:gd name="connsiteY8" fmla="*/ 0 h 4716002"/>
              <a:gd name="connsiteX9" fmla="*/ 4302000 w 4302000"/>
              <a:gd name="connsiteY9" fmla="*/ 936001 h 4716002"/>
              <a:gd name="connsiteX10" fmla="*/ 4302000 w 4302000"/>
              <a:gd name="connsiteY10" fmla="*/ 2000250 h 4716002"/>
              <a:gd name="connsiteX11" fmla="*/ 4302000 w 4302000"/>
              <a:gd name="connsiteY11" fmla="*/ 3780000 h 4716002"/>
              <a:gd name="connsiteX12" fmla="*/ 4302000 w 4302000"/>
              <a:gd name="connsiteY12" fmla="*/ 4716001 h 4716002"/>
              <a:gd name="connsiteX13" fmla="*/ 3960000 w 4302000"/>
              <a:gd name="connsiteY13" fmla="*/ 4716001 h 4716002"/>
              <a:gd name="connsiteX14" fmla="*/ 1250868 w 4302000"/>
              <a:gd name="connsiteY14" fmla="*/ 4716001 h 4716002"/>
              <a:gd name="connsiteX15" fmla="*/ 1163895 w 4302000"/>
              <a:gd name="connsiteY15" fmla="*/ 4716001 h 4716002"/>
              <a:gd name="connsiteX16" fmla="*/ 1019895 w 4302000"/>
              <a:gd name="connsiteY16" fmla="*/ 4716001 h 4716002"/>
              <a:gd name="connsiteX17" fmla="*/ 1019895 w 4302000"/>
              <a:gd name="connsiteY17" fmla="*/ 4716002 h 4716002"/>
              <a:gd name="connsiteX18" fmla="*/ 0 w 4302000"/>
              <a:gd name="connsiteY18" fmla="*/ 4716002 h 4716002"/>
              <a:gd name="connsiteX19" fmla="*/ 0 w 4302000"/>
              <a:gd name="connsiteY19" fmla="*/ 4716001 h 4716002"/>
              <a:gd name="connsiteX20" fmla="*/ 0 w 4302000"/>
              <a:gd name="connsiteY20" fmla="*/ 4579435 h 4716002"/>
              <a:gd name="connsiteX21" fmla="*/ 0 w 4302000"/>
              <a:gd name="connsiteY21" fmla="*/ 4386373 h 4716002"/>
              <a:gd name="connsiteX22" fmla="*/ 858448 w 4302000"/>
              <a:gd name="connsiteY22" fmla="*/ 4386373 h 4716002"/>
              <a:gd name="connsiteX23" fmla="*/ 858448 w 4302000"/>
              <a:gd name="connsiteY23" fmla="*/ 4378846 h 4716002"/>
              <a:gd name="connsiteX24" fmla="*/ 858448 w 4302000"/>
              <a:gd name="connsiteY24" fmla="*/ 4242279 h 4716002"/>
              <a:gd name="connsiteX25" fmla="*/ 858448 w 4302000"/>
              <a:gd name="connsiteY25" fmla="*/ 4049217 h 4716002"/>
              <a:gd name="connsiteX26" fmla="*/ 178518 w 4302000"/>
              <a:gd name="connsiteY26" fmla="*/ 4049217 h 4716002"/>
              <a:gd name="connsiteX27" fmla="*/ 178518 w 4302000"/>
              <a:gd name="connsiteY27" fmla="*/ 3198865 h 4716002"/>
              <a:gd name="connsiteX28" fmla="*/ 178518 w 4302000"/>
              <a:gd name="connsiteY28" fmla="*/ 3062298 h 4716002"/>
              <a:gd name="connsiteX29" fmla="*/ 178518 w 4302000"/>
              <a:gd name="connsiteY29" fmla="*/ 2869236 h 4716002"/>
              <a:gd name="connsiteX30" fmla="*/ 0 w 4302000"/>
              <a:gd name="connsiteY30" fmla="*/ 2869236 h 4716002"/>
              <a:gd name="connsiteX31" fmla="*/ 0 w 4302000"/>
              <a:gd name="connsiteY31" fmla="*/ 2857465 h 4716002"/>
              <a:gd name="connsiteX32" fmla="*/ 0 w 4302000"/>
              <a:gd name="connsiteY32" fmla="*/ 2433599 h 4716002"/>
              <a:gd name="connsiteX33" fmla="*/ 0 w 4302000"/>
              <a:gd name="connsiteY33" fmla="*/ 936001 h 471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02000" h="4716002">
                <a:moveTo>
                  <a:pt x="3538800" y="252000"/>
                </a:moveTo>
                <a:lnTo>
                  <a:pt x="3538800" y="423972"/>
                </a:lnTo>
                <a:lnTo>
                  <a:pt x="3880572" y="423972"/>
                </a:lnTo>
                <a:lnTo>
                  <a:pt x="3880572" y="1026000"/>
                </a:lnTo>
                <a:lnTo>
                  <a:pt x="4051395" y="1026000"/>
                </a:lnTo>
                <a:lnTo>
                  <a:pt x="4051395" y="252000"/>
                </a:lnTo>
                <a:close/>
                <a:moveTo>
                  <a:pt x="0" y="0"/>
                </a:moveTo>
                <a:lnTo>
                  <a:pt x="342000" y="0"/>
                </a:lnTo>
                <a:lnTo>
                  <a:pt x="4302000" y="0"/>
                </a:lnTo>
                <a:lnTo>
                  <a:pt x="4302000" y="936001"/>
                </a:lnTo>
                <a:lnTo>
                  <a:pt x="4302000" y="2000250"/>
                </a:lnTo>
                <a:lnTo>
                  <a:pt x="4302000" y="3780000"/>
                </a:lnTo>
                <a:lnTo>
                  <a:pt x="4302000" y="4716001"/>
                </a:lnTo>
                <a:lnTo>
                  <a:pt x="3960000" y="4716001"/>
                </a:lnTo>
                <a:lnTo>
                  <a:pt x="1250868" y="4716001"/>
                </a:lnTo>
                <a:lnTo>
                  <a:pt x="1163895" y="4716001"/>
                </a:lnTo>
                <a:lnTo>
                  <a:pt x="1019895" y="4716001"/>
                </a:lnTo>
                <a:lnTo>
                  <a:pt x="1019895" y="4716002"/>
                </a:lnTo>
                <a:lnTo>
                  <a:pt x="0" y="4716002"/>
                </a:lnTo>
                <a:lnTo>
                  <a:pt x="0" y="4716001"/>
                </a:lnTo>
                <a:lnTo>
                  <a:pt x="0" y="4579435"/>
                </a:lnTo>
                <a:lnTo>
                  <a:pt x="0" y="4386373"/>
                </a:lnTo>
                <a:lnTo>
                  <a:pt x="858448" y="4386373"/>
                </a:lnTo>
                <a:lnTo>
                  <a:pt x="858448" y="4378846"/>
                </a:lnTo>
                <a:lnTo>
                  <a:pt x="858448" y="4242279"/>
                </a:lnTo>
                <a:lnTo>
                  <a:pt x="858448" y="4049217"/>
                </a:lnTo>
                <a:lnTo>
                  <a:pt x="178518" y="4049217"/>
                </a:lnTo>
                <a:lnTo>
                  <a:pt x="178518" y="3198865"/>
                </a:lnTo>
                <a:lnTo>
                  <a:pt x="178518" y="3062298"/>
                </a:lnTo>
                <a:lnTo>
                  <a:pt x="178518" y="2869236"/>
                </a:lnTo>
                <a:lnTo>
                  <a:pt x="0" y="2869236"/>
                </a:lnTo>
                <a:lnTo>
                  <a:pt x="0" y="2857465"/>
                </a:lnTo>
                <a:lnTo>
                  <a:pt x="0" y="2433599"/>
                </a:lnTo>
                <a:lnTo>
                  <a:pt x="0" y="936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2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link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6" y="1040667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29" name="Graphic 11">
            <a:extLst>
              <a:ext uri="{FF2B5EF4-FFF2-40B4-BE49-F238E27FC236}">
                <a16:creationId xmlns:a16="http://schemas.microsoft.com/office/drawing/2014/main" id="{CFB89A87-F87F-1E71-78AF-8916E5E6FC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F1A30C-D40C-7D32-441D-F29B6A5E3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"/>
            <a:ext cx="14762975" cy="21240746"/>
          </a:xfrm>
          <a:custGeom>
            <a:avLst/>
            <a:gdLst>
              <a:gd name="connsiteX0" fmla="*/ 252000 w 4464000"/>
              <a:gd name="connsiteY0" fmla="*/ 3369600 h 5143499"/>
              <a:gd name="connsiteX1" fmla="*/ 252000 w 4464000"/>
              <a:gd name="connsiteY1" fmla="*/ 4886737 h 5143499"/>
              <a:gd name="connsiteX2" fmla="*/ 1271895 w 4464000"/>
              <a:gd name="connsiteY2" fmla="*/ 4886737 h 5143499"/>
              <a:gd name="connsiteX3" fmla="*/ 1271895 w 4464000"/>
              <a:gd name="connsiteY3" fmla="*/ 4549581 h 5143499"/>
              <a:gd name="connsiteX4" fmla="*/ 591965 w 4464000"/>
              <a:gd name="connsiteY4" fmla="*/ 4549581 h 5143499"/>
              <a:gd name="connsiteX5" fmla="*/ 591965 w 4464000"/>
              <a:gd name="connsiteY5" fmla="*/ 3369600 h 5143499"/>
              <a:gd name="connsiteX6" fmla="*/ 0 w 4464000"/>
              <a:gd name="connsiteY6" fmla="*/ 0 h 5143499"/>
              <a:gd name="connsiteX7" fmla="*/ 4464000 w 4464000"/>
              <a:gd name="connsiteY7" fmla="*/ 0 h 5143499"/>
              <a:gd name="connsiteX8" fmla="*/ 4464000 w 4464000"/>
              <a:gd name="connsiteY8" fmla="*/ 5143499 h 5143499"/>
              <a:gd name="connsiteX9" fmla="*/ 0 w 4464000"/>
              <a:gd name="connsiteY9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4000" h="5143499">
                <a:moveTo>
                  <a:pt x="252000" y="3369600"/>
                </a:moveTo>
                <a:lnTo>
                  <a:pt x="252000" y="4886737"/>
                </a:lnTo>
                <a:lnTo>
                  <a:pt x="1271895" y="4886737"/>
                </a:lnTo>
                <a:lnTo>
                  <a:pt x="1271895" y="4549581"/>
                </a:lnTo>
                <a:lnTo>
                  <a:pt x="591965" y="4549581"/>
                </a:lnTo>
                <a:lnTo>
                  <a:pt x="591965" y="3369600"/>
                </a:lnTo>
                <a:close/>
                <a:moveTo>
                  <a:pt x="0" y="0"/>
                </a:moveTo>
                <a:lnTo>
                  <a:pt x="4464000" y="0"/>
                </a:lnTo>
                <a:lnTo>
                  <a:pt x="446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921FF-3FE4-6752-5C75-F0E39EFE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7334" y="4014000"/>
            <a:ext cx="12500906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CA6DCB-A386-70DB-ADF7-895F4CC8C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79143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een afbeeld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3A92A89F-6921-5891-76CE-1287CF8A27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7" y="1040667"/>
            <a:ext cx="1695212" cy="3196334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999 h 774000"/>
              <a:gd name="connsiteX5" fmla="*/ 322574 w 512595"/>
              <a:gd name="connsiteY5" fmla="*/ 773999 h 774000"/>
              <a:gd name="connsiteX6" fmla="*/ 322574 w 512595"/>
              <a:gd name="connsiteY6" fmla="*/ 190814 h 774000"/>
              <a:gd name="connsiteX7" fmla="*/ 0 w 512595"/>
              <a:gd name="connsiteY7" fmla="*/ 190814 h 774000"/>
              <a:gd name="connsiteX8" fmla="*/ 0 w 512595"/>
              <a:gd name="connsiteY8" fmla="*/ 171972 h 774000"/>
              <a:gd name="connsiteX9" fmla="*/ 0 w 512595"/>
              <a:gd name="connsiteY9" fmla="*/ 24224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999"/>
                </a:lnTo>
                <a:lnTo>
                  <a:pt x="322574" y="773999"/>
                </a:lnTo>
                <a:lnTo>
                  <a:pt x="322574" y="190814"/>
                </a:lnTo>
                <a:lnTo>
                  <a:pt x="0" y="190814"/>
                </a:lnTo>
                <a:lnTo>
                  <a:pt x="0" y="171972"/>
                </a:lnTo>
                <a:lnTo>
                  <a:pt x="0" y="24224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A457AB02-72BB-04B7-1D4E-8841EDB67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2"/>
            <a:ext cx="3372913" cy="6265214"/>
          </a:xfrm>
          <a:custGeom>
            <a:avLst/>
            <a:gdLst>
              <a:gd name="connsiteX0" fmla="*/ 0 w 1019895"/>
              <a:gd name="connsiteY0" fmla="*/ 0 h 1517137"/>
              <a:gd name="connsiteX1" fmla="*/ 30575 w 1019895"/>
              <a:gd name="connsiteY1" fmla="*/ 0 h 1517137"/>
              <a:gd name="connsiteX2" fmla="*/ 339965 w 1019895"/>
              <a:gd name="connsiteY2" fmla="*/ 0 h 1517137"/>
              <a:gd name="connsiteX3" fmla="*/ 360348 w 1019895"/>
              <a:gd name="connsiteY3" fmla="*/ 0 h 1517137"/>
              <a:gd name="connsiteX4" fmla="*/ 360348 w 1019895"/>
              <a:gd name="connsiteY4" fmla="*/ 1159187 h 1517137"/>
              <a:gd name="connsiteX5" fmla="*/ 1019895 w 1019895"/>
              <a:gd name="connsiteY5" fmla="*/ 1159187 h 1517137"/>
              <a:gd name="connsiteX6" fmla="*/ 1019895 w 1019895"/>
              <a:gd name="connsiteY6" fmla="*/ 1179981 h 1517137"/>
              <a:gd name="connsiteX7" fmla="*/ 1019895 w 1019895"/>
              <a:gd name="connsiteY7" fmla="*/ 149040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30575" y="0"/>
                </a:lnTo>
                <a:lnTo>
                  <a:pt x="339965" y="0"/>
                </a:lnTo>
                <a:lnTo>
                  <a:pt x="360348" y="0"/>
                </a:lnTo>
                <a:lnTo>
                  <a:pt x="360348" y="1159187"/>
                </a:lnTo>
                <a:lnTo>
                  <a:pt x="1019895" y="1159187"/>
                </a:lnTo>
                <a:lnTo>
                  <a:pt x="1019895" y="1179981"/>
                </a:lnTo>
                <a:lnTo>
                  <a:pt x="1019895" y="149040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CC2F4E6-1952-E906-D6D4-85CB03985F5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90578"/>
            <a:ext cx="30240288" cy="17988667"/>
          </a:xfrm>
          <a:custGeom>
            <a:avLst/>
            <a:gdLst>
              <a:gd name="connsiteX0" fmla="*/ 0 w 9144000"/>
              <a:gd name="connsiteY0" fmla="*/ 0 h 4356000"/>
              <a:gd name="connsiteX1" fmla="*/ 8380800 w 9144000"/>
              <a:gd name="connsiteY1" fmla="*/ 0 h 4356000"/>
              <a:gd name="connsiteX2" fmla="*/ 8380800 w 9144000"/>
              <a:gd name="connsiteY2" fmla="*/ 63025 h 4356000"/>
              <a:gd name="connsiteX3" fmla="*/ 8722572 w 9144000"/>
              <a:gd name="connsiteY3" fmla="*/ 63025 h 4356000"/>
              <a:gd name="connsiteX4" fmla="*/ 8722572 w 9144000"/>
              <a:gd name="connsiteY4" fmla="*/ 665053 h 4356000"/>
              <a:gd name="connsiteX5" fmla="*/ 8893395 w 9144000"/>
              <a:gd name="connsiteY5" fmla="*/ 665053 h 4356000"/>
              <a:gd name="connsiteX6" fmla="*/ 8893395 w 9144000"/>
              <a:gd name="connsiteY6" fmla="*/ 0 h 4356000"/>
              <a:gd name="connsiteX7" fmla="*/ 9144000 w 9144000"/>
              <a:gd name="connsiteY7" fmla="*/ 0 h 4356000"/>
              <a:gd name="connsiteX8" fmla="*/ 9144000 w 9144000"/>
              <a:gd name="connsiteY8" fmla="*/ 4356000 h 4356000"/>
              <a:gd name="connsiteX9" fmla="*/ 1271895 w 9144000"/>
              <a:gd name="connsiteY9" fmla="*/ 4356000 h 4356000"/>
              <a:gd name="connsiteX10" fmla="*/ 1271895 w 9144000"/>
              <a:gd name="connsiteY10" fmla="*/ 4188634 h 4356000"/>
              <a:gd name="connsiteX11" fmla="*/ 591965 w 9144000"/>
              <a:gd name="connsiteY11" fmla="*/ 4188634 h 4356000"/>
              <a:gd name="connsiteX12" fmla="*/ 591965 w 9144000"/>
              <a:gd name="connsiteY12" fmla="*/ 3008653 h 4356000"/>
              <a:gd name="connsiteX13" fmla="*/ 252000 w 9144000"/>
              <a:gd name="connsiteY13" fmla="*/ 3008653 h 4356000"/>
              <a:gd name="connsiteX14" fmla="*/ 252000 w 9144000"/>
              <a:gd name="connsiteY14" fmla="*/ 4356000 h 4356000"/>
              <a:gd name="connsiteX15" fmla="*/ 0 w 9144000"/>
              <a:gd name="connsiteY15" fmla="*/ 435600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4356000">
                <a:moveTo>
                  <a:pt x="0" y="0"/>
                </a:moveTo>
                <a:lnTo>
                  <a:pt x="8380800" y="0"/>
                </a:lnTo>
                <a:lnTo>
                  <a:pt x="8380800" y="63025"/>
                </a:lnTo>
                <a:lnTo>
                  <a:pt x="8722572" y="63025"/>
                </a:lnTo>
                <a:lnTo>
                  <a:pt x="8722572" y="665053"/>
                </a:lnTo>
                <a:lnTo>
                  <a:pt x="8893395" y="665053"/>
                </a:lnTo>
                <a:lnTo>
                  <a:pt x="8893395" y="0"/>
                </a:lnTo>
                <a:lnTo>
                  <a:pt x="9144000" y="0"/>
                </a:lnTo>
                <a:lnTo>
                  <a:pt x="9144000" y="4356000"/>
                </a:lnTo>
                <a:lnTo>
                  <a:pt x="1271895" y="4356000"/>
                </a:lnTo>
                <a:lnTo>
                  <a:pt x="1271895" y="4188634"/>
                </a:lnTo>
                <a:lnTo>
                  <a:pt x="591965" y="4188634"/>
                </a:lnTo>
                <a:lnTo>
                  <a:pt x="591965" y="3008653"/>
                </a:lnTo>
                <a:lnTo>
                  <a:pt x="252000" y="3008653"/>
                </a:lnTo>
                <a:lnTo>
                  <a:pt x="252000" y="4356000"/>
                </a:lnTo>
                <a:lnTo>
                  <a:pt x="0" y="435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360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1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6" y="1040667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64BC7-95D5-F6B6-8B86-3CAE15B5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644" y="6244000"/>
            <a:ext cx="19049000" cy="7136000"/>
          </a:xfrm>
        </p:spPr>
        <p:txBody>
          <a:bodyPr anchor="ctr" anchorCtr="0"/>
          <a:lstStyle>
            <a:lvl1pPr marL="476225" indent="-476225">
              <a:tabLst>
                <a:tab pos="476225" algn="l"/>
              </a:tabLst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3375" y="22300000"/>
            <a:ext cx="17858438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216331" y="22300000"/>
            <a:ext cx="1190563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833513" y="1038679"/>
            <a:ext cx="7854525" cy="2171785"/>
            <a:chOff x="252036" y="251518"/>
            <a:chExt cx="2375036" cy="525903"/>
          </a:xfrm>
          <a:solidFill>
            <a:schemeClr val="bg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6" y="4460000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175FCEA-9ED3-C56B-BA11-631B1F2D4970}"/>
              </a:ext>
            </a:extLst>
          </p:cNvPr>
          <p:cNvSpPr txBox="1"/>
          <p:nvPr/>
        </p:nvSpPr>
        <p:spPr>
          <a:xfrm>
            <a:off x="24644525" y="19475333"/>
            <a:ext cx="4762250" cy="743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3142">
                <a:solidFill>
                  <a:schemeClr val="bg1"/>
                </a:solidFill>
              </a:rPr>
              <a:t>gezien en gehoord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F78968-CF7F-7EC8-3ABC-42C6C64C76FA}"/>
              </a:ext>
            </a:extLst>
          </p:cNvPr>
          <p:cNvSpPr txBox="1"/>
          <p:nvPr/>
        </p:nvSpPr>
        <p:spPr>
          <a:xfrm>
            <a:off x="3095463" y="13826000"/>
            <a:ext cx="7143375" cy="41626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4960" noProof="1">
                <a:solidFill>
                  <a:schemeClr val="bg1"/>
                </a:solidFill>
              </a:rPr>
              <a:t>hsleiden.nl</a:t>
            </a:r>
          </a:p>
          <a:p>
            <a:pPr algn="l"/>
            <a:endParaRPr lang="nl-NL" sz="4960" noProof="1">
              <a:solidFill>
                <a:schemeClr val="bg1"/>
              </a:solidFill>
            </a:endParaRPr>
          </a:p>
          <a:p>
            <a:pPr algn="l"/>
            <a:r>
              <a:rPr lang="nl-NL" sz="4960" noProof="1">
                <a:solidFill>
                  <a:schemeClr val="bg1"/>
                </a:solidFill>
              </a:rPr>
              <a:t>Zernikedreef 11</a:t>
            </a:r>
          </a:p>
          <a:p>
            <a:pPr algn="l"/>
            <a:r>
              <a:rPr lang="nl-NL" sz="4960" noProof="1">
                <a:solidFill>
                  <a:schemeClr val="bg1"/>
                </a:solidFill>
              </a:rPr>
              <a:t>2333 CK Leiden</a:t>
            </a:r>
          </a:p>
        </p:txBody>
      </p:sp>
    </p:spTree>
    <p:extLst>
      <p:ext uri="{BB962C8B-B14F-4D97-AF65-F5344CB8AC3E}">
        <p14:creationId xmlns:p14="http://schemas.microsoft.com/office/powerpoint/2010/main" val="441965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688" y="5054667"/>
            <a:ext cx="21430125" cy="5054667"/>
          </a:xfrm>
        </p:spPr>
        <p:txBody>
          <a:bodyPr anchor="b" anchorCtr="0"/>
          <a:lstStyle>
            <a:lvl1pPr algn="l">
              <a:defRPr sz="1389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688" y="10555334"/>
            <a:ext cx="21430125" cy="26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5952">
                <a:solidFill>
                  <a:schemeClr val="accent1"/>
                </a:solidFill>
              </a:defRPr>
            </a:lvl1pPr>
            <a:lvl2pPr marL="1134008" indent="0" algn="ctr">
              <a:buNone/>
              <a:defRPr sz="4960"/>
            </a:lvl2pPr>
            <a:lvl3pPr marL="2268018" indent="0" algn="ctr">
              <a:buNone/>
              <a:defRPr sz="4465"/>
            </a:lvl3pPr>
            <a:lvl4pPr marL="3402027" indent="0" algn="ctr">
              <a:buNone/>
              <a:defRPr sz="3968"/>
            </a:lvl4pPr>
            <a:lvl5pPr marL="4536036" indent="0" algn="ctr">
              <a:buNone/>
              <a:defRPr sz="3968"/>
            </a:lvl5pPr>
            <a:lvl6pPr marL="5670045" indent="0" algn="ctr">
              <a:buNone/>
              <a:defRPr sz="3968"/>
            </a:lvl6pPr>
            <a:lvl7pPr marL="6804053" indent="0" algn="ctr">
              <a:buNone/>
              <a:defRPr sz="3968"/>
            </a:lvl7pPr>
            <a:lvl8pPr marL="7938063" indent="0" algn="ctr">
              <a:buNone/>
              <a:defRPr sz="3968"/>
            </a:lvl8pPr>
            <a:lvl9pPr marL="9072071" indent="0" algn="ctr">
              <a:buNone/>
              <a:defRPr sz="3968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3375" y="22300000"/>
            <a:ext cx="17858438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216331" y="22300000"/>
            <a:ext cx="1190563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833513" y="1038679"/>
            <a:ext cx="7854525" cy="2171785"/>
            <a:chOff x="252036" y="251518"/>
            <a:chExt cx="2375036" cy="525903"/>
          </a:xfrm>
          <a:solidFill>
            <a:schemeClr val="accent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6" y="4460000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FDAA32-85A0-B490-88C4-DA4D3B69559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71688" y="15907334"/>
            <a:ext cx="12858075" cy="892000"/>
          </a:xfrm>
        </p:spPr>
        <p:txBody>
          <a:bodyPr/>
          <a:lstStyle>
            <a:lvl1pPr marL="0" indent="0">
              <a:buNone/>
              <a:defRPr sz="3638">
                <a:solidFill>
                  <a:schemeClr val="accent1"/>
                </a:solidFill>
              </a:defRPr>
            </a:lvl1pPr>
            <a:lvl2pPr marL="1134008" indent="0">
              <a:buNone/>
              <a:defRPr sz="3472"/>
            </a:lvl2pPr>
            <a:lvl3pPr marL="2268018" indent="0">
              <a:buNone/>
              <a:defRPr sz="2977"/>
            </a:lvl3pPr>
            <a:lvl4pPr marL="3402027" indent="0">
              <a:buNone/>
              <a:defRPr sz="2480"/>
            </a:lvl4pPr>
            <a:lvl5pPr marL="4536036" indent="0">
              <a:buNone/>
              <a:defRPr sz="2480"/>
            </a:lvl5pPr>
            <a:lvl6pPr marL="5670045" indent="0">
              <a:buNone/>
              <a:defRPr sz="2480"/>
            </a:lvl6pPr>
            <a:lvl7pPr marL="6804053" indent="0">
              <a:buNone/>
              <a:defRPr sz="2480"/>
            </a:lvl7pPr>
            <a:lvl8pPr marL="7938063" indent="0">
              <a:buNone/>
              <a:defRPr sz="2480"/>
            </a:lvl8pPr>
            <a:lvl9pPr marL="9072071" indent="0">
              <a:buNone/>
              <a:defRPr sz="2480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2466E84-18BE-5C51-385E-9D3C57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71661" y="16799333"/>
            <a:ext cx="12858075" cy="743333"/>
          </a:xfrm>
        </p:spPr>
        <p:txBody>
          <a:bodyPr/>
          <a:lstStyle>
            <a:lvl1pPr algn="l">
              <a:defRPr sz="3638">
                <a:solidFill>
                  <a:schemeClr val="accent1"/>
                </a:solidFill>
              </a:defRPr>
            </a:lvl1pPr>
          </a:lstStyle>
          <a:p>
            <a:fld id="{AF2AF0FF-14A1-F042-87AF-9DD61C406B15}" type="datetime4">
              <a:rPr lang="nl-NL" smtClean="0"/>
              <a:pPr/>
              <a:t>10 maart 2025</a:t>
            </a:fld>
            <a:endParaRPr lang="nl-NL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513D4C6-7742-1C40-A6E8-DA527970ACBB}"/>
              </a:ext>
            </a:extLst>
          </p:cNvPr>
          <p:cNvSpPr txBox="1"/>
          <p:nvPr userDrawn="1"/>
        </p:nvSpPr>
        <p:spPr>
          <a:xfrm>
            <a:off x="24644525" y="19475333"/>
            <a:ext cx="4762250" cy="743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3142">
                <a:solidFill>
                  <a:schemeClr val="accent1"/>
                </a:solidFill>
              </a:rPr>
              <a:t>gezien en gehoord</a:t>
            </a:r>
          </a:p>
        </p:txBody>
      </p:sp>
    </p:spTree>
    <p:extLst>
      <p:ext uri="{BB962C8B-B14F-4D97-AF65-F5344CB8AC3E}">
        <p14:creationId xmlns:p14="http://schemas.microsoft.com/office/powerpoint/2010/main" val="475255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688" y="7284667"/>
            <a:ext cx="12858075" cy="5054667"/>
          </a:xfrm>
        </p:spPr>
        <p:txBody>
          <a:bodyPr anchor="b" anchorCtr="0"/>
          <a:lstStyle>
            <a:lvl1pPr algn="l">
              <a:defRPr sz="1389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688" y="12785333"/>
            <a:ext cx="12858075" cy="26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5952">
                <a:solidFill>
                  <a:schemeClr val="accent1"/>
                </a:solidFill>
              </a:defRPr>
            </a:lvl1pPr>
            <a:lvl2pPr marL="1134008" indent="0" algn="ctr">
              <a:buNone/>
              <a:defRPr sz="4960"/>
            </a:lvl2pPr>
            <a:lvl3pPr marL="2268018" indent="0" algn="ctr">
              <a:buNone/>
              <a:defRPr sz="4465"/>
            </a:lvl3pPr>
            <a:lvl4pPr marL="3402027" indent="0" algn="ctr">
              <a:buNone/>
              <a:defRPr sz="3968"/>
            </a:lvl4pPr>
            <a:lvl5pPr marL="4536036" indent="0" algn="ctr">
              <a:buNone/>
              <a:defRPr sz="3968"/>
            </a:lvl5pPr>
            <a:lvl6pPr marL="5670045" indent="0" algn="ctr">
              <a:buNone/>
              <a:defRPr sz="3968"/>
            </a:lvl6pPr>
            <a:lvl7pPr marL="6804053" indent="0" algn="ctr">
              <a:buNone/>
              <a:defRPr sz="3968"/>
            </a:lvl7pPr>
            <a:lvl8pPr marL="7938063" indent="0" algn="ctr">
              <a:buNone/>
              <a:defRPr sz="3968"/>
            </a:lvl8pPr>
            <a:lvl9pPr marL="9072071" indent="0" algn="ctr">
              <a:buNone/>
              <a:defRPr sz="3968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71661" y="19624000"/>
            <a:ext cx="12858075" cy="743333"/>
          </a:xfrm>
        </p:spPr>
        <p:txBody>
          <a:bodyPr/>
          <a:lstStyle>
            <a:lvl1pPr algn="l">
              <a:defRPr sz="3638">
                <a:solidFill>
                  <a:schemeClr val="accent1"/>
                </a:solidFill>
              </a:defRPr>
            </a:lvl1pPr>
          </a:lstStyle>
          <a:p>
            <a:fld id="{AF2AF0FF-14A1-F042-87AF-9DD61C406B15}" type="datetime4">
              <a:rPr lang="nl-NL" smtClean="0"/>
              <a:pPr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3375" y="22300000"/>
            <a:ext cx="17858438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216331" y="22300000"/>
            <a:ext cx="1190563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833513" y="1038679"/>
            <a:ext cx="7854525" cy="2171785"/>
            <a:chOff x="252036" y="251518"/>
            <a:chExt cx="2375036" cy="525903"/>
          </a:xfrm>
          <a:solidFill>
            <a:schemeClr val="accent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C8DC0B-8770-0FAF-E87B-987B96E9786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71688" y="18732001"/>
            <a:ext cx="12858075" cy="892000"/>
          </a:xfrm>
        </p:spPr>
        <p:txBody>
          <a:bodyPr/>
          <a:lstStyle>
            <a:lvl1pPr marL="0" indent="0">
              <a:buNone/>
              <a:defRPr sz="3638">
                <a:solidFill>
                  <a:schemeClr val="accent1"/>
                </a:solidFill>
              </a:defRPr>
            </a:lvl1pPr>
            <a:lvl2pPr marL="1134008" indent="0">
              <a:buNone/>
              <a:defRPr sz="3472"/>
            </a:lvl2pPr>
            <a:lvl3pPr marL="2268018" indent="0">
              <a:buNone/>
              <a:defRPr sz="2977"/>
            </a:lvl3pPr>
            <a:lvl4pPr marL="3402027" indent="0">
              <a:buNone/>
              <a:defRPr sz="2480"/>
            </a:lvl4pPr>
            <a:lvl5pPr marL="4536036" indent="0">
              <a:buNone/>
              <a:defRPr sz="2480"/>
            </a:lvl5pPr>
            <a:lvl6pPr marL="5670045" indent="0">
              <a:buNone/>
              <a:defRPr sz="2480"/>
            </a:lvl6pPr>
            <a:lvl7pPr marL="6804053" indent="0">
              <a:buNone/>
              <a:defRPr sz="2480"/>
            </a:lvl7pPr>
            <a:lvl8pPr marL="7938063" indent="0">
              <a:buNone/>
              <a:defRPr sz="2480"/>
            </a:lvl8pPr>
            <a:lvl9pPr marL="9072071" indent="0">
              <a:buNone/>
              <a:defRPr sz="2480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AF4149DF-3AE9-EBB7-D695-EBA3C6350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6489294" y="13915202"/>
            <a:ext cx="3372913" cy="6265214"/>
          </a:xfrm>
          <a:custGeom>
            <a:avLst/>
            <a:gdLst>
              <a:gd name="connsiteX0" fmla="*/ 0 w 1019895"/>
              <a:gd name="connsiteY0" fmla="*/ 0 h 1517137"/>
              <a:gd name="connsiteX1" fmla="*/ 44793 w 1019895"/>
              <a:gd name="connsiteY1" fmla="*/ 0 h 1517137"/>
              <a:gd name="connsiteX2" fmla="*/ 339965 w 1019895"/>
              <a:gd name="connsiteY2" fmla="*/ 0 h 1517137"/>
              <a:gd name="connsiteX3" fmla="*/ 369825 w 1019895"/>
              <a:gd name="connsiteY3" fmla="*/ 0 h 1517137"/>
              <a:gd name="connsiteX4" fmla="*/ 369825 w 1019895"/>
              <a:gd name="connsiteY4" fmla="*/ 1140865 h 1517137"/>
              <a:gd name="connsiteX5" fmla="*/ 1019887 w 1019895"/>
              <a:gd name="connsiteY5" fmla="*/ 1140865 h 1517137"/>
              <a:gd name="connsiteX6" fmla="*/ 1019887 w 1019895"/>
              <a:gd name="connsiteY6" fmla="*/ 1179981 h 1517137"/>
              <a:gd name="connsiteX7" fmla="*/ 1019895 w 1019895"/>
              <a:gd name="connsiteY7" fmla="*/ 117998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44793" y="0"/>
                </a:lnTo>
                <a:lnTo>
                  <a:pt x="339965" y="0"/>
                </a:lnTo>
                <a:lnTo>
                  <a:pt x="369825" y="0"/>
                </a:lnTo>
                <a:lnTo>
                  <a:pt x="369825" y="1140865"/>
                </a:lnTo>
                <a:lnTo>
                  <a:pt x="1019887" y="1140865"/>
                </a:lnTo>
                <a:lnTo>
                  <a:pt x="1019887" y="1179981"/>
                </a:lnTo>
                <a:lnTo>
                  <a:pt x="1019895" y="117998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 sz="4197"/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FB657BF8-665D-ABEB-0029-E39E60783F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27716297" y="4460000"/>
            <a:ext cx="1695212" cy="3196334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468 h 774000"/>
              <a:gd name="connsiteX5" fmla="*/ 320685 w 512595"/>
              <a:gd name="connsiteY5" fmla="*/ 773468 h 774000"/>
              <a:gd name="connsiteX6" fmla="*/ 320685 w 512595"/>
              <a:gd name="connsiteY6" fmla="*/ 191738 h 774000"/>
              <a:gd name="connsiteX7" fmla="*/ 2655 w 512595"/>
              <a:gd name="connsiteY7" fmla="*/ 191738 h 774000"/>
              <a:gd name="connsiteX8" fmla="*/ 2655 w 512595"/>
              <a:gd name="connsiteY8" fmla="*/ 171972 h 774000"/>
              <a:gd name="connsiteX9" fmla="*/ 0 w 512595"/>
              <a:gd name="connsiteY9" fmla="*/ 171972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468"/>
                </a:lnTo>
                <a:lnTo>
                  <a:pt x="320685" y="773468"/>
                </a:lnTo>
                <a:lnTo>
                  <a:pt x="320685" y="191738"/>
                </a:lnTo>
                <a:lnTo>
                  <a:pt x="2655" y="191738"/>
                </a:lnTo>
                <a:lnTo>
                  <a:pt x="2655" y="171972"/>
                </a:lnTo>
                <a:lnTo>
                  <a:pt x="0" y="171972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4197">
              <a:solidFill>
                <a:schemeClr val="tx2"/>
              </a:solidFill>
            </a:endParaRP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E4AA1D1-89B2-844E-9282-FF7DD472B37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7144100" y="3865337"/>
            <a:ext cx="13096188" cy="15610000"/>
          </a:xfrm>
          <a:custGeom>
            <a:avLst/>
            <a:gdLst>
              <a:gd name="connsiteX0" fmla="*/ 3196800 w 3960000"/>
              <a:gd name="connsiteY0" fmla="*/ 143999 h 3780000"/>
              <a:gd name="connsiteX1" fmla="*/ 3196800 w 3960000"/>
              <a:gd name="connsiteY1" fmla="*/ 315971 h 3780000"/>
              <a:gd name="connsiteX2" fmla="*/ 3538572 w 3960000"/>
              <a:gd name="connsiteY2" fmla="*/ 315971 h 3780000"/>
              <a:gd name="connsiteX3" fmla="*/ 3538572 w 3960000"/>
              <a:gd name="connsiteY3" fmla="*/ 917999 h 3780000"/>
              <a:gd name="connsiteX4" fmla="*/ 3709395 w 3960000"/>
              <a:gd name="connsiteY4" fmla="*/ 917999 h 3780000"/>
              <a:gd name="connsiteX5" fmla="*/ 3709395 w 3960000"/>
              <a:gd name="connsiteY5" fmla="*/ 143999 h 3780000"/>
              <a:gd name="connsiteX6" fmla="*/ 0 w 3960000"/>
              <a:gd name="connsiteY6" fmla="*/ 0 h 3780000"/>
              <a:gd name="connsiteX7" fmla="*/ 3960000 w 3960000"/>
              <a:gd name="connsiteY7" fmla="*/ 0 h 3780000"/>
              <a:gd name="connsiteX8" fmla="*/ 3960000 w 3960000"/>
              <a:gd name="connsiteY8" fmla="*/ 3780000 h 3780000"/>
              <a:gd name="connsiteX9" fmla="*/ 821895 w 3960000"/>
              <a:gd name="connsiteY9" fmla="*/ 3780000 h 3780000"/>
              <a:gd name="connsiteX10" fmla="*/ 821895 w 3960000"/>
              <a:gd name="connsiteY10" fmla="*/ 3613580 h 3780000"/>
              <a:gd name="connsiteX11" fmla="*/ 141965 w 3960000"/>
              <a:gd name="connsiteY11" fmla="*/ 3613580 h 3780000"/>
              <a:gd name="connsiteX12" fmla="*/ 141965 w 3960000"/>
              <a:gd name="connsiteY12" fmla="*/ 2433599 h 3780000"/>
              <a:gd name="connsiteX13" fmla="*/ 0 w 3960000"/>
              <a:gd name="connsiteY13" fmla="*/ 2433599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60000" h="3780000">
                <a:moveTo>
                  <a:pt x="3196800" y="143999"/>
                </a:moveTo>
                <a:lnTo>
                  <a:pt x="3196800" y="315971"/>
                </a:lnTo>
                <a:lnTo>
                  <a:pt x="3538572" y="315971"/>
                </a:lnTo>
                <a:lnTo>
                  <a:pt x="3538572" y="917999"/>
                </a:lnTo>
                <a:lnTo>
                  <a:pt x="3709395" y="917999"/>
                </a:lnTo>
                <a:lnTo>
                  <a:pt x="3709395" y="143999"/>
                </a:lnTo>
                <a:close/>
                <a:moveTo>
                  <a:pt x="0" y="0"/>
                </a:moveTo>
                <a:lnTo>
                  <a:pt x="3960000" y="0"/>
                </a:lnTo>
                <a:lnTo>
                  <a:pt x="3960000" y="3780000"/>
                </a:lnTo>
                <a:lnTo>
                  <a:pt x="821895" y="3780000"/>
                </a:lnTo>
                <a:lnTo>
                  <a:pt x="821895" y="3613580"/>
                </a:lnTo>
                <a:lnTo>
                  <a:pt x="141965" y="3613580"/>
                </a:lnTo>
                <a:lnTo>
                  <a:pt x="141965" y="2433599"/>
                </a:lnTo>
                <a:lnTo>
                  <a:pt x="0" y="2433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1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90227" y="1007316"/>
            <a:ext cx="22558236" cy="1282655"/>
          </a:xfrm>
        </p:spPr>
        <p:txBody>
          <a:bodyPr lIns="0" tIns="0" rIns="0" bIns="0"/>
          <a:lstStyle>
            <a:lvl1pPr>
              <a:defRPr sz="16783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10-03-2025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926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5671" y="6690002"/>
            <a:ext cx="19049000" cy="6838663"/>
          </a:xfrm>
        </p:spPr>
        <p:txBody>
          <a:bodyPr anchor="ctr" anchorCtr="0"/>
          <a:lstStyle>
            <a:lvl1pPr algn="ctr">
              <a:defRPr sz="12567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BE92A0-EE28-164E-8842-ED9D6A0E05C2}" type="datetime4">
              <a:rPr lang="nl-NL" smtClean="0"/>
              <a:pPr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27716296" y="1040667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</p:spTree>
    <p:extLst>
      <p:ext uri="{BB962C8B-B14F-4D97-AF65-F5344CB8AC3E}">
        <p14:creationId xmlns:p14="http://schemas.microsoft.com/office/powerpoint/2010/main" val="3415003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3914-FB42-5344-A1EB-EE1A95AAD0F5}" type="datetime4">
              <a:rPr lang="nl-NL" smtClean="0"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5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069" y="4014000"/>
            <a:ext cx="22144463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79143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F9E-5229-F645-8F5C-4EB949CEC216}" type="datetime4">
              <a:rPr lang="nl-NL" smtClean="0"/>
              <a:t>10 maart 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D1EE3E-04F0-DB67-8EEC-36027860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247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796EF14-23C3-8CDD-D2B6-BB9122DC09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15120144" cy="21240750"/>
          </a:xfrm>
          <a:prstGeom prst="rect">
            <a:avLst/>
          </a:prstGeom>
          <a:solidFill>
            <a:srgbClr val="C9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19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071" y="4014000"/>
            <a:ext cx="12260972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481" y="6095334"/>
            <a:ext cx="12143738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F9E-5229-F645-8F5C-4EB949CEC216}" type="datetime4">
              <a:rPr lang="nl-NL" smtClean="0"/>
              <a:t>10 maart 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D1EE3E-04F0-DB67-8EEC-36027860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247" y="6095334"/>
            <a:ext cx="12262794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grpSp>
        <p:nvGrpSpPr>
          <p:cNvPr id="10" name="Graphic 7" descr="Hogeschool Leiden">
            <a:extLst>
              <a:ext uri="{FF2B5EF4-FFF2-40B4-BE49-F238E27FC236}">
                <a16:creationId xmlns:a16="http://schemas.microsoft.com/office/drawing/2014/main" id="{BB592A30-ADD2-B6FE-4FAC-97100E38A60E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GrpSpPr/>
          <p:nvPr userDrawn="1"/>
        </p:nvGrpSpPr>
        <p:grpSpPr>
          <a:xfrm>
            <a:off x="833673" y="1040755"/>
            <a:ext cx="4077184" cy="1138014"/>
            <a:chOff x="252084" y="252021"/>
            <a:chExt cx="1232851" cy="275573"/>
          </a:xfrm>
          <a:solidFill>
            <a:schemeClr val="accent1"/>
          </a:solidFill>
        </p:grpSpPr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777939B3-ECCA-C52B-9DE5-1D113D6A165B}"/>
                </a:ext>
              </a:extLst>
            </p:cNvPr>
            <p:cNvSpPr/>
            <p:nvPr/>
          </p:nvSpPr>
          <p:spPr>
            <a:xfrm>
              <a:off x="786748" y="297844"/>
              <a:ext cx="78268" cy="74462"/>
            </a:xfrm>
            <a:custGeom>
              <a:avLst/>
              <a:gdLst>
                <a:gd name="connsiteX0" fmla="*/ 18805 w 78268"/>
                <a:gd name="connsiteY0" fmla="*/ 69880 h 74462"/>
                <a:gd name="connsiteX1" fmla="*/ 39134 w 78268"/>
                <a:gd name="connsiteY1" fmla="*/ 74462 h 74462"/>
                <a:gd name="connsiteX2" fmla="*/ 59464 w 78268"/>
                <a:gd name="connsiteY2" fmla="*/ 69880 h 74462"/>
                <a:gd name="connsiteX3" fmla="*/ 73313 w 78268"/>
                <a:gd name="connsiteY3" fmla="*/ 56769 h 74462"/>
                <a:gd name="connsiteX4" fmla="*/ 78268 w 78268"/>
                <a:gd name="connsiteY4" fmla="*/ 37167 h 74462"/>
                <a:gd name="connsiteX5" fmla="*/ 73313 w 78268"/>
                <a:gd name="connsiteY5" fmla="*/ 17565 h 74462"/>
                <a:gd name="connsiteX6" fmla="*/ 59464 w 78268"/>
                <a:gd name="connsiteY6" fmla="*/ 4582 h 74462"/>
                <a:gd name="connsiteX7" fmla="*/ 39134 w 78268"/>
                <a:gd name="connsiteY7" fmla="*/ 0 h 74462"/>
                <a:gd name="connsiteX8" fmla="*/ 18805 w 78268"/>
                <a:gd name="connsiteY8" fmla="*/ 4582 h 74462"/>
                <a:gd name="connsiteX9" fmla="*/ 4955 w 78268"/>
                <a:gd name="connsiteY9" fmla="*/ 17565 h 74462"/>
                <a:gd name="connsiteX10" fmla="*/ 0 w 78268"/>
                <a:gd name="connsiteY10" fmla="*/ 37167 h 74462"/>
                <a:gd name="connsiteX11" fmla="*/ 4955 w 78268"/>
                <a:gd name="connsiteY11" fmla="*/ 56769 h 74462"/>
                <a:gd name="connsiteX12" fmla="*/ 18805 w 78268"/>
                <a:gd name="connsiteY12" fmla="*/ 69880 h 74462"/>
                <a:gd name="connsiteX13" fmla="*/ 23506 w 78268"/>
                <a:gd name="connsiteY13" fmla="*/ 27112 h 74462"/>
                <a:gd name="connsiteX14" fmla="*/ 29732 w 78268"/>
                <a:gd name="connsiteY14" fmla="*/ 20620 h 74462"/>
                <a:gd name="connsiteX15" fmla="*/ 39134 w 78268"/>
                <a:gd name="connsiteY15" fmla="*/ 18329 h 74462"/>
                <a:gd name="connsiteX16" fmla="*/ 48409 w 78268"/>
                <a:gd name="connsiteY16" fmla="*/ 20620 h 74462"/>
                <a:gd name="connsiteX17" fmla="*/ 54635 w 78268"/>
                <a:gd name="connsiteY17" fmla="*/ 27112 h 74462"/>
                <a:gd name="connsiteX18" fmla="*/ 56795 w 78268"/>
                <a:gd name="connsiteY18" fmla="*/ 37295 h 74462"/>
                <a:gd name="connsiteX19" fmla="*/ 54635 w 78268"/>
                <a:gd name="connsiteY19" fmla="*/ 47478 h 74462"/>
                <a:gd name="connsiteX20" fmla="*/ 48409 w 78268"/>
                <a:gd name="connsiteY20" fmla="*/ 54096 h 74462"/>
                <a:gd name="connsiteX21" fmla="*/ 39134 w 78268"/>
                <a:gd name="connsiteY21" fmla="*/ 56388 h 74462"/>
                <a:gd name="connsiteX22" fmla="*/ 29732 w 78268"/>
                <a:gd name="connsiteY22" fmla="*/ 54096 h 74462"/>
                <a:gd name="connsiteX23" fmla="*/ 23506 w 78268"/>
                <a:gd name="connsiteY23" fmla="*/ 47478 h 74462"/>
                <a:gd name="connsiteX24" fmla="*/ 21346 w 78268"/>
                <a:gd name="connsiteY24" fmla="*/ 37295 h 74462"/>
                <a:gd name="connsiteX25" fmla="*/ 23506 w 78268"/>
                <a:gd name="connsiteY25" fmla="*/ 27112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68" h="74462">
                  <a:moveTo>
                    <a:pt x="18805" y="69880"/>
                  </a:moveTo>
                  <a:cubicBezTo>
                    <a:pt x="24776" y="72935"/>
                    <a:pt x="31511" y="74462"/>
                    <a:pt x="39134" y="74462"/>
                  </a:cubicBezTo>
                  <a:cubicBezTo>
                    <a:pt x="46758" y="74462"/>
                    <a:pt x="53619" y="72935"/>
                    <a:pt x="59464" y="69880"/>
                  </a:cubicBezTo>
                  <a:cubicBezTo>
                    <a:pt x="65308" y="66825"/>
                    <a:pt x="69882" y="62370"/>
                    <a:pt x="73313" y="56769"/>
                  </a:cubicBezTo>
                  <a:cubicBezTo>
                    <a:pt x="76617" y="51169"/>
                    <a:pt x="78268" y="44677"/>
                    <a:pt x="78268" y="37167"/>
                  </a:cubicBezTo>
                  <a:cubicBezTo>
                    <a:pt x="78268" y="29658"/>
                    <a:pt x="76617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cubicBezTo>
                    <a:pt x="53619" y="1527"/>
                    <a:pt x="46758" y="0"/>
                    <a:pt x="39134" y="0"/>
                  </a:cubicBezTo>
                  <a:cubicBezTo>
                    <a:pt x="31511" y="0"/>
                    <a:pt x="24649" y="1527"/>
                    <a:pt x="18805" y="4582"/>
                  </a:cubicBezTo>
                  <a:cubicBezTo>
                    <a:pt x="12960" y="7637"/>
                    <a:pt x="8386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769"/>
                  </a:cubicBezTo>
                  <a:cubicBezTo>
                    <a:pt x="8259" y="62370"/>
                    <a:pt x="12960" y="66698"/>
                    <a:pt x="18805" y="69880"/>
                  </a:cubicBezTo>
                  <a:moveTo>
                    <a:pt x="23506" y="27112"/>
                  </a:moveTo>
                  <a:cubicBezTo>
                    <a:pt x="25031" y="24312"/>
                    <a:pt x="27064" y="22148"/>
                    <a:pt x="29732" y="20620"/>
                  </a:cubicBezTo>
                  <a:cubicBezTo>
                    <a:pt x="32400" y="19093"/>
                    <a:pt x="35577" y="18329"/>
                    <a:pt x="39134" y="18329"/>
                  </a:cubicBezTo>
                  <a:cubicBezTo>
                    <a:pt x="42692" y="18329"/>
                    <a:pt x="45741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478"/>
                  </a:cubicBezTo>
                  <a:cubicBezTo>
                    <a:pt x="53111" y="50405"/>
                    <a:pt x="51078" y="52569"/>
                    <a:pt x="48409" y="54096"/>
                  </a:cubicBezTo>
                  <a:cubicBezTo>
                    <a:pt x="45741" y="55624"/>
                    <a:pt x="42565" y="56388"/>
                    <a:pt x="39134" y="56388"/>
                  </a:cubicBezTo>
                  <a:cubicBezTo>
                    <a:pt x="35704" y="56388"/>
                    <a:pt x="32527" y="55624"/>
                    <a:pt x="29732" y="54096"/>
                  </a:cubicBezTo>
                  <a:cubicBezTo>
                    <a:pt x="26937" y="52569"/>
                    <a:pt x="25031" y="50405"/>
                    <a:pt x="23506" y="47478"/>
                  </a:cubicBezTo>
                  <a:cubicBezTo>
                    <a:pt x="21981" y="44550"/>
                    <a:pt x="21346" y="41241"/>
                    <a:pt x="21346" y="37295"/>
                  </a:cubicBezTo>
                  <a:cubicBezTo>
                    <a:pt x="21346" y="33349"/>
                    <a:pt x="22108" y="29912"/>
                    <a:pt x="23506" y="2711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E5D3DD46-CDB5-44B6-2EF5-B7FF37A4CBFA}"/>
                </a:ext>
              </a:extLst>
            </p:cNvPr>
            <p:cNvSpPr/>
            <p:nvPr/>
          </p:nvSpPr>
          <p:spPr>
            <a:xfrm>
              <a:off x="875435" y="297717"/>
              <a:ext cx="76870" cy="102210"/>
            </a:xfrm>
            <a:custGeom>
              <a:avLst/>
              <a:gdLst>
                <a:gd name="connsiteX0" fmla="*/ 17534 w 76870"/>
                <a:gd name="connsiteY0" fmla="*/ 66061 h 102210"/>
                <a:gd name="connsiteX1" fmla="*/ 34179 w 76870"/>
                <a:gd name="connsiteY1" fmla="*/ 70134 h 102210"/>
                <a:gd name="connsiteX2" fmla="*/ 47012 w 76870"/>
                <a:gd name="connsiteY2" fmla="*/ 67589 h 102210"/>
                <a:gd name="connsiteX3" fmla="*/ 55779 w 76870"/>
                <a:gd name="connsiteY3" fmla="*/ 61097 h 102210"/>
                <a:gd name="connsiteX4" fmla="*/ 55779 w 76870"/>
                <a:gd name="connsiteY4" fmla="*/ 66061 h 102210"/>
                <a:gd name="connsiteX5" fmla="*/ 50315 w 76870"/>
                <a:gd name="connsiteY5" fmla="*/ 79935 h 102210"/>
                <a:gd name="connsiteX6" fmla="*/ 35449 w 76870"/>
                <a:gd name="connsiteY6" fmla="*/ 84645 h 102210"/>
                <a:gd name="connsiteX7" fmla="*/ 23252 w 76870"/>
                <a:gd name="connsiteY7" fmla="*/ 82608 h 102210"/>
                <a:gd name="connsiteX8" fmla="*/ 9783 w 76870"/>
                <a:gd name="connsiteY8" fmla="*/ 75862 h 102210"/>
                <a:gd name="connsiteX9" fmla="*/ 3304 w 76870"/>
                <a:gd name="connsiteY9" fmla="*/ 91264 h 102210"/>
                <a:gd name="connsiteX10" fmla="*/ 18932 w 76870"/>
                <a:gd name="connsiteY10" fmla="*/ 99537 h 102210"/>
                <a:gd name="connsiteX11" fmla="*/ 36339 w 76870"/>
                <a:gd name="connsiteY11" fmla="*/ 102210 h 102210"/>
                <a:gd name="connsiteX12" fmla="*/ 57939 w 76870"/>
                <a:gd name="connsiteY12" fmla="*/ 97628 h 102210"/>
                <a:gd name="connsiteX13" fmla="*/ 71915 w 76870"/>
                <a:gd name="connsiteY13" fmla="*/ 84136 h 102210"/>
                <a:gd name="connsiteX14" fmla="*/ 76871 w 76870"/>
                <a:gd name="connsiteY14" fmla="*/ 62370 h 102210"/>
                <a:gd name="connsiteX15" fmla="*/ 76871 w 76870"/>
                <a:gd name="connsiteY15" fmla="*/ 1527 h 102210"/>
                <a:gd name="connsiteX16" fmla="*/ 56922 w 76870"/>
                <a:gd name="connsiteY16" fmla="*/ 1527 h 102210"/>
                <a:gd name="connsiteX17" fmla="*/ 56922 w 76870"/>
                <a:gd name="connsiteY17" fmla="*/ 10183 h 102210"/>
                <a:gd name="connsiteX18" fmla="*/ 47901 w 76870"/>
                <a:gd name="connsiteY18" fmla="*/ 2928 h 102210"/>
                <a:gd name="connsiteX19" fmla="*/ 34179 w 76870"/>
                <a:gd name="connsiteY19" fmla="*/ 0 h 102210"/>
                <a:gd name="connsiteX20" fmla="*/ 17534 w 76870"/>
                <a:gd name="connsiteY20" fmla="*/ 4073 h 102210"/>
                <a:gd name="connsiteX21" fmla="*/ 4828 w 76870"/>
                <a:gd name="connsiteY21" fmla="*/ 15911 h 102210"/>
                <a:gd name="connsiteX22" fmla="*/ 0 w 76870"/>
                <a:gd name="connsiteY22" fmla="*/ 35004 h 102210"/>
                <a:gd name="connsiteX23" fmla="*/ 4828 w 76870"/>
                <a:gd name="connsiteY23" fmla="*/ 54096 h 102210"/>
                <a:gd name="connsiteX24" fmla="*/ 17534 w 76870"/>
                <a:gd name="connsiteY24" fmla="*/ 65934 h 102210"/>
                <a:gd name="connsiteX25" fmla="*/ 23633 w 76870"/>
                <a:gd name="connsiteY25" fmla="*/ 25457 h 102210"/>
                <a:gd name="connsiteX26" fmla="*/ 29986 w 76870"/>
                <a:gd name="connsiteY26" fmla="*/ 19475 h 102210"/>
                <a:gd name="connsiteX27" fmla="*/ 39007 w 76870"/>
                <a:gd name="connsiteY27" fmla="*/ 17438 h 102210"/>
                <a:gd name="connsiteX28" fmla="*/ 48155 w 76870"/>
                <a:gd name="connsiteY28" fmla="*/ 19475 h 102210"/>
                <a:gd name="connsiteX29" fmla="*/ 54381 w 76870"/>
                <a:gd name="connsiteY29" fmla="*/ 25457 h 102210"/>
                <a:gd name="connsiteX30" fmla="*/ 56668 w 76870"/>
                <a:gd name="connsiteY30" fmla="*/ 35004 h 102210"/>
                <a:gd name="connsiteX31" fmla="*/ 54381 w 76870"/>
                <a:gd name="connsiteY31" fmla="*/ 44550 h 102210"/>
                <a:gd name="connsiteX32" fmla="*/ 48155 w 76870"/>
                <a:gd name="connsiteY32" fmla="*/ 50532 h 102210"/>
                <a:gd name="connsiteX33" fmla="*/ 39007 w 76870"/>
                <a:gd name="connsiteY33" fmla="*/ 52569 h 102210"/>
                <a:gd name="connsiteX34" fmla="*/ 29986 w 76870"/>
                <a:gd name="connsiteY34" fmla="*/ 50532 h 102210"/>
                <a:gd name="connsiteX35" fmla="*/ 23633 w 76870"/>
                <a:gd name="connsiteY35" fmla="*/ 44550 h 102210"/>
                <a:gd name="connsiteX36" fmla="*/ 21346 w 76870"/>
                <a:gd name="connsiteY36" fmla="*/ 35004 h 102210"/>
                <a:gd name="connsiteX37" fmla="*/ 23633 w 76870"/>
                <a:gd name="connsiteY37" fmla="*/ 25457 h 1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6870" h="102210">
                  <a:moveTo>
                    <a:pt x="17534" y="66061"/>
                  </a:moveTo>
                  <a:cubicBezTo>
                    <a:pt x="22743" y="68734"/>
                    <a:pt x="28334" y="70134"/>
                    <a:pt x="34179" y="70134"/>
                  </a:cubicBezTo>
                  <a:cubicBezTo>
                    <a:pt x="39134" y="70134"/>
                    <a:pt x="43454" y="69243"/>
                    <a:pt x="47012" y="67589"/>
                  </a:cubicBezTo>
                  <a:cubicBezTo>
                    <a:pt x="50569" y="65934"/>
                    <a:pt x="53492" y="63770"/>
                    <a:pt x="55779" y="61097"/>
                  </a:cubicBezTo>
                  <a:lnTo>
                    <a:pt x="55779" y="66061"/>
                  </a:lnTo>
                  <a:cubicBezTo>
                    <a:pt x="55779" y="72171"/>
                    <a:pt x="54000" y="76753"/>
                    <a:pt x="50315" y="79935"/>
                  </a:cubicBezTo>
                  <a:cubicBezTo>
                    <a:pt x="46631" y="83118"/>
                    <a:pt x="41675" y="84645"/>
                    <a:pt x="35449" y="84645"/>
                  </a:cubicBezTo>
                  <a:cubicBezTo>
                    <a:pt x="31638" y="84645"/>
                    <a:pt x="27572" y="84009"/>
                    <a:pt x="23252" y="82608"/>
                  </a:cubicBezTo>
                  <a:cubicBezTo>
                    <a:pt x="19059" y="81336"/>
                    <a:pt x="14485" y="79044"/>
                    <a:pt x="9783" y="75862"/>
                  </a:cubicBezTo>
                  <a:lnTo>
                    <a:pt x="3304" y="91264"/>
                  </a:lnTo>
                  <a:cubicBezTo>
                    <a:pt x="8259" y="94955"/>
                    <a:pt x="13468" y="97755"/>
                    <a:pt x="18932" y="99537"/>
                  </a:cubicBezTo>
                  <a:cubicBezTo>
                    <a:pt x="24395" y="101319"/>
                    <a:pt x="30240" y="102210"/>
                    <a:pt x="36339" y="102210"/>
                  </a:cubicBezTo>
                  <a:cubicBezTo>
                    <a:pt x="44725" y="102210"/>
                    <a:pt x="51967" y="100683"/>
                    <a:pt x="57939" y="97628"/>
                  </a:cubicBezTo>
                  <a:cubicBezTo>
                    <a:pt x="63911" y="94573"/>
                    <a:pt x="68612" y="90118"/>
                    <a:pt x="71915" y="84136"/>
                  </a:cubicBezTo>
                  <a:cubicBezTo>
                    <a:pt x="75219" y="78153"/>
                    <a:pt x="76871" y="70898"/>
                    <a:pt x="76871" y="62370"/>
                  </a:cubicBezTo>
                  <a:lnTo>
                    <a:pt x="76871" y="1527"/>
                  </a:lnTo>
                  <a:lnTo>
                    <a:pt x="56922" y="1527"/>
                  </a:lnTo>
                  <a:lnTo>
                    <a:pt x="56922" y="10183"/>
                  </a:lnTo>
                  <a:cubicBezTo>
                    <a:pt x="54635" y="7255"/>
                    <a:pt x="51713" y="4837"/>
                    <a:pt x="47901" y="2928"/>
                  </a:cubicBezTo>
                  <a:cubicBezTo>
                    <a:pt x="44089" y="1018"/>
                    <a:pt x="39515" y="0"/>
                    <a:pt x="34179" y="0"/>
                  </a:cubicBezTo>
                  <a:cubicBezTo>
                    <a:pt x="28334" y="0"/>
                    <a:pt x="22743" y="1400"/>
                    <a:pt x="17534" y="4073"/>
                  </a:cubicBezTo>
                  <a:cubicBezTo>
                    <a:pt x="12325" y="6746"/>
                    <a:pt x="8132" y="10692"/>
                    <a:pt x="4828" y="15911"/>
                  </a:cubicBezTo>
                  <a:cubicBezTo>
                    <a:pt x="1525" y="21129"/>
                    <a:pt x="0" y="27494"/>
                    <a:pt x="0" y="35004"/>
                  </a:cubicBezTo>
                  <a:cubicBezTo>
                    <a:pt x="0" y="42513"/>
                    <a:pt x="1652" y="48878"/>
                    <a:pt x="4828" y="54096"/>
                  </a:cubicBezTo>
                  <a:cubicBezTo>
                    <a:pt x="8005" y="59315"/>
                    <a:pt x="12325" y="63261"/>
                    <a:pt x="17534" y="65934"/>
                  </a:cubicBezTo>
                  <a:moveTo>
                    <a:pt x="23633" y="25457"/>
                  </a:moveTo>
                  <a:cubicBezTo>
                    <a:pt x="25158" y="22784"/>
                    <a:pt x="27318" y="20875"/>
                    <a:pt x="29986" y="19475"/>
                  </a:cubicBezTo>
                  <a:cubicBezTo>
                    <a:pt x="32654" y="18075"/>
                    <a:pt x="35704" y="17438"/>
                    <a:pt x="39007" y="17438"/>
                  </a:cubicBezTo>
                  <a:cubicBezTo>
                    <a:pt x="42311" y="17438"/>
                    <a:pt x="45487" y="18075"/>
                    <a:pt x="48155" y="19475"/>
                  </a:cubicBezTo>
                  <a:cubicBezTo>
                    <a:pt x="50824" y="20875"/>
                    <a:pt x="52856" y="22911"/>
                    <a:pt x="54381" y="25457"/>
                  </a:cubicBezTo>
                  <a:cubicBezTo>
                    <a:pt x="55906" y="28130"/>
                    <a:pt x="56668" y="31312"/>
                    <a:pt x="56668" y="35004"/>
                  </a:cubicBezTo>
                  <a:cubicBezTo>
                    <a:pt x="56668" y="38695"/>
                    <a:pt x="55906" y="42004"/>
                    <a:pt x="54381" y="44550"/>
                  </a:cubicBezTo>
                  <a:cubicBezTo>
                    <a:pt x="52856" y="47223"/>
                    <a:pt x="50824" y="49132"/>
                    <a:pt x="48155" y="50532"/>
                  </a:cubicBezTo>
                  <a:cubicBezTo>
                    <a:pt x="45487" y="51933"/>
                    <a:pt x="42438" y="52569"/>
                    <a:pt x="39007" y="52569"/>
                  </a:cubicBezTo>
                  <a:cubicBezTo>
                    <a:pt x="35576" y="52569"/>
                    <a:pt x="32654" y="51933"/>
                    <a:pt x="29986" y="50532"/>
                  </a:cubicBezTo>
                  <a:cubicBezTo>
                    <a:pt x="27318" y="49132"/>
                    <a:pt x="25158" y="47096"/>
                    <a:pt x="23633" y="44550"/>
                  </a:cubicBezTo>
                  <a:cubicBezTo>
                    <a:pt x="22108" y="41877"/>
                    <a:pt x="21346" y="38695"/>
                    <a:pt x="21346" y="35004"/>
                  </a:cubicBezTo>
                  <a:cubicBezTo>
                    <a:pt x="21346" y="31312"/>
                    <a:pt x="22108" y="28003"/>
                    <a:pt x="23633" y="2545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E9D65E87-B6CA-D65C-6A2F-30C644AE56D1}"/>
                </a:ext>
              </a:extLst>
            </p:cNvPr>
            <p:cNvSpPr/>
            <p:nvPr/>
          </p:nvSpPr>
          <p:spPr>
            <a:xfrm>
              <a:off x="965647" y="297717"/>
              <a:ext cx="73821" cy="74589"/>
            </a:xfrm>
            <a:custGeom>
              <a:avLst/>
              <a:gdLst>
                <a:gd name="connsiteX0" fmla="*/ 20075 w 73821"/>
                <a:gd name="connsiteY0" fmla="*/ 70389 h 74589"/>
                <a:gd name="connsiteX1" fmla="*/ 40278 w 73821"/>
                <a:gd name="connsiteY1" fmla="*/ 74589 h 74589"/>
                <a:gd name="connsiteX2" fmla="*/ 56541 w 73821"/>
                <a:gd name="connsiteY2" fmla="*/ 72171 h 74589"/>
                <a:gd name="connsiteX3" fmla="*/ 70772 w 73821"/>
                <a:gd name="connsiteY3" fmla="*/ 65298 h 74589"/>
                <a:gd name="connsiteX4" fmla="*/ 64419 w 73821"/>
                <a:gd name="connsiteY4" fmla="*/ 50532 h 74589"/>
                <a:gd name="connsiteX5" fmla="*/ 54127 w 73821"/>
                <a:gd name="connsiteY5" fmla="*/ 55624 h 74589"/>
                <a:gd name="connsiteX6" fmla="*/ 42438 w 73821"/>
                <a:gd name="connsiteY6" fmla="*/ 57533 h 74589"/>
                <a:gd name="connsiteX7" fmla="*/ 31892 w 73821"/>
                <a:gd name="connsiteY7" fmla="*/ 55878 h 74589"/>
                <a:gd name="connsiteX8" fmla="*/ 24776 w 73821"/>
                <a:gd name="connsiteY8" fmla="*/ 50914 h 74589"/>
                <a:gd name="connsiteX9" fmla="*/ 21473 w 73821"/>
                <a:gd name="connsiteY9" fmla="*/ 42768 h 74589"/>
                <a:gd name="connsiteX10" fmla="*/ 71026 w 73821"/>
                <a:gd name="connsiteY10" fmla="*/ 42768 h 74589"/>
                <a:gd name="connsiteX11" fmla="*/ 73059 w 73821"/>
                <a:gd name="connsiteY11" fmla="*/ 37167 h 74589"/>
                <a:gd name="connsiteX12" fmla="*/ 73821 w 73821"/>
                <a:gd name="connsiteY12" fmla="*/ 31185 h 74589"/>
                <a:gd name="connsiteX13" fmla="*/ 69247 w 73821"/>
                <a:gd name="connsiteY13" fmla="*/ 15020 h 74589"/>
                <a:gd name="connsiteX14" fmla="*/ 56541 w 73821"/>
                <a:gd name="connsiteY14" fmla="*/ 3946 h 74589"/>
                <a:gd name="connsiteX15" fmla="*/ 37609 w 73821"/>
                <a:gd name="connsiteY15" fmla="*/ 0 h 74589"/>
                <a:gd name="connsiteX16" fmla="*/ 18424 w 73821"/>
                <a:gd name="connsiteY16" fmla="*/ 4582 h 74589"/>
                <a:gd name="connsiteX17" fmla="*/ 4955 w 73821"/>
                <a:gd name="connsiteY17" fmla="*/ 17565 h 74589"/>
                <a:gd name="connsiteX18" fmla="*/ 0 w 73821"/>
                <a:gd name="connsiteY18" fmla="*/ 37295 h 74589"/>
                <a:gd name="connsiteX19" fmla="*/ 5464 w 73821"/>
                <a:gd name="connsiteY19" fmla="*/ 57915 h 74589"/>
                <a:gd name="connsiteX20" fmla="*/ 20075 w 73821"/>
                <a:gd name="connsiteY20" fmla="*/ 70389 h 74589"/>
                <a:gd name="connsiteX21" fmla="*/ 24522 w 73821"/>
                <a:gd name="connsiteY21" fmla="*/ 22275 h 74589"/>
                <a:gd name="connsiteX22" fmla="*/ 30367 w 73821"/>
                <a:gd name="connsiteY22" fmla="*/ 17820 h 74589"/>
                <a:gd name="connsiteX23" fmla="*/ 38372 w 73821"/>
                <a:gd name="connsiteY23" fmla="*/ 16165 h 74589"/>
                <a:gd name="connsiteX24" fmla="*/ 46376 w 73821"/>
                <a:gd name="connsiteY24" fmla="*/ 17565 h 74589"/>
                <a:gd name="connsiteX25" fmla="*/ 50951 w 73821"/>
                <a:gd name="connsiteY25" fmla="*/ 21511 h 74589"/>
                <a:gd name="connsiteX26" fmla="*/ 52475 w 73821"/>
                <a:gd name="connsiteY26" fmla="*/ 27494 h 74589"/>
                <a:gd name="connsiteX27" fmla="*/ 52475 w 73821"/>
                <a:gd name="connsiteY27" fmla="*/ 28385 h 74589"/>
                <a:gd name="connsiteX28" fmla="*/ 52348 w 73821"/>
                <a:gd name="connsiteY28" fmla="*/ 29021 h 74589"/>
                <a:gd name="connsiteX29" fmla="*/ 21600 w 73821"/>
                <a:gd name="connsiteY29" fmla="*/ 29021 h 74589"/>
                <a:gd name="connsiteX30" fmla="*/ 24649 w 73821"/>
                <a:gd name="connsiteY30" fmla="*/ 22148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21" h="74589">
                  <a:moveTo>
                    <a:pt x="20075" y="70389"/>
                  </a:move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541" y="72171"/>
                  </a:cubicBezTo>
                  <a:cubicBezTo>
                    <a:pt x="61624" y="70644"/>
                    <a:pt x="66325" y="68352"/>
                    <a:pt x="70772" y="65298"/>
                  </a:cubicBezTo>
                  <a:lnTo>
                    <a:pt x="64419" y="50532"/>
                  </a:lnTo>
                  <a:cubicBezTo>
                    <a:pt x="61115" y="52696"/>
                    <a:pt x="57685" y="54351"/>
                    <a:pt x="54127" y="55624"/>
                  </a:cubicBezTo>
                  <a:cubicBezTo>
                    <a:pt x="50442" y="56897"/>
                    <a:pt x="46631" y="57533"/>
                    <a:pt x="42438" y="57533"/>
                  </a:cubicBezTo>
                  <a:cubicBezTo>
                    <a:pt x="38245" y="57533"/>
                    <a:pt x="34941" y="57024"/>
                    <a:pt x="31892" y="55878"/>
                  </a:cubicBezTo>
                  <a:cubicBezTo>
                    <a:pt x="28842" y="54733"/>
                    <a:pt x="26428" y="53078"/>
                    <a:pt x="24776" y="50914"/>
                  </a:cubicBezTo>
                  <a:cubicBezTo>
                    <a:pt x="22998" y="48750"/>
                    <a:pt x="21981" y="46077"/>
                    <a:pt x="21473" y="42768"/>
                  </a:cubicBezTo>
                  <a:lnTo>
                    <a:pt x="71026" y="42768"/>
                  </a:lnTo>
                  <a:cubicBezTo>
                    <a:pt x="71788" y="41241"/>
                    <a:pt x="72551" y="39459"/>
                    <a:pt x="73059" y="37167"/>
                  </a:cubicBezTo>
                  <a:cubicBezTo>
                    <a:pt x="73567" y="35004"/>
                    <a:pt x="73821" y="32967"/>
                    <a:pt x="73821" y="31185"/>
                  </a:cubicBezTo>
                  <a:cubicBezTo>
                    <a:pt x="73821" y="25075"/>
                    <a:pt x="72297" y="19729"/>
                    <a:pt x="69247" y="15020"/>
                  </a:cubicBezTo>
                  <a:cubicBezTo>
                    <a:pt x="66198" y="10310"/>
                    <a:pt x="62005" y="6619"/>
                    <a:pt x="56541" y="3946"/>
                  </a:cubicBez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314"/>
                    <a:pt x="5464" y="57915"/>
                  </a:cubicBezTo>
                  <a:cubicBezTo>
                    <a:pt x="9148" y="63388"/>
                    <a:pt x="13976" y="67589"/>
                    <a:pt x="20075" y="70389"/>
                  </a:cubicBezTo>
                  <a:moveTo>
                    <a:pt x="24522" y="22275"/>
                  </a:moveTo>
                  <a:cubicBezTo>
                    <a:pt x="26047" y="20366"/>
                    <a:pt x="27953" y="18838"/>
                    <a:pt x="30367" y="17820"/>
                  </a:cubicBezTo>
                  <a:cubicBezTo>
                    <a:pt x="32781" y="16802"/>
                    <a:pt x="35449" y="16165"/>
                    <a:pt x="38372" y="16165"/>
                  </a:cubicBezTo>
                  <a:cubicBezTo>
                    <a:pt x="41675" y="16165"/>
                    <a:pt x="44216" y="16674"/>
                    <a:pt x="46376" y="17565"/>
                  </a:cubicBezTo>
                  <a:cubicBezTo>
                    <a:pt x="48409" y="18584"/>
                    <a:pt x="49934" y="19857"/>
                    <a:pt x="50951" y="21511"/>
                  </a:cubicBezTo>
                  <a:cubicBezTo>
                    <a:pt x="51967" y="23166"/>
                    <a:pt x="52475" y="25203"/>
                    <a:pt x="52475" y="27494"/>
                  </a:cubicBezTo>
                  <a:lnTo>
                    <a:pt x="52475" y="28385"/>
                  </a:lnTo>
                  <a:cubicBezTo>
                    <a:pt x="52475" y="28385"/>
                    <a:pt x="52475" y="28767"/>
                    <a:pt x="52348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AB6816B1-BD6A-FA67-08CF-07F0107854DF}"/>
                </a:ext>
              </a:extLst>
            </p:cNvPr>
            <p:cNvSpPr/>
            <p:nvPr/>
          </p:nvSpPr>
          <p:spPr>
            <a:xfrm>
              <a:off x="1050014" y="297717"/>
              <a:ext cx="63275" cy="74589"/>
            </a:xfrm>
            <a:custGeom>
              <a:avLst/>
              <a:gdLst>
                <a:gd name="connsiteX0" fmla="*/ 39007 w 63275"/>
                <a:gd name="connsiteY0" fmla="*/ 57279 h 74589"/>
                <a:gd name="connsiteX1" fmla="*/ 30748 w 63275"/>
                <a:gd name="connsiteY1" fmla="*/ 58806 h 74589"/>
                <a:gd name="connsiteX2" fmla="*/ 20329 w 63275"/>
                <a:gd name="connsiteY2" fmla="*/ 56769 h 74589"/>
                <a:gd name="connsiteX3" fmla="*/ 7115 w 63275"/>
                <a:gd name="connsiteY3" fmla="*/ 50278 h 74589"/>
                <a:gd name="connsiteX4" fmla="*/ 0 w 63275"/>
                <a:gd name="connsiteY4" fmla="*/ 65425 h 74589"/>
                <a:gd name="connsiteX5" fmla="*/ 14739 w 63275"/>
                <a:gd name="connsiteY5" fmla="*/ 72298 h 74589"/>
                <a:gd name="connsiteX6" fmla="*/ 30367 w 63275"/>
                <a:gd name="connsiteY6" fmla="*/ 74589 h 74589"/>
                <a:gd name="connsiteX7" fmla="*/ 55016 w 63275"/>
                <a:gd name="connsiteY7" fmla="*/ 67716 h 74589"/>
                <a:gd name="connsiteX8" fmla="*/ 63275 w 63275"/>
                <a:gd name="connsiteY8" fmla="*/ 50151 h 74589"/>
                <a:gd name="connsiteX9" fmla="*/ 57558 w 63275"/>
                <a:gd name="connsiteY9" fmla="*/ 35895 h 74589"/>
                <a:gd name="connsiteX10" fmla="*/ 40913 w 63275"/>
                <a:gd name="connsiteY10" fmla="*/ 28639 h 74589"/>
                <a:gd name="connsiteX11" fmla="*/ 31511 w 63275"/>
                <a:gd name="connsiteY11" fmla="*/ 26985 h 74589"/>
                <a:gd name="connsiteX12" fmla="*/ 25539 w 63275"/>
                <a:gd name="connsiteY12" fmla="*/ 24948 h 74589"/>
                <a:gd name="connsiteX13" fmla="*/ 23887 w 63275"/>
                <a:gd name="connsiteY13" fmla="*/ 21766 h 74589"/>
                <a:gd name="connsiteX14" fmla="*/ 26301 w 63275"/>
                <a:gd name="connsiteY14" fmla="*/ 17311 h 74589"/>
                <a:gd name="connsiteX15" fmla="*/ 33798 w 63275"/>
                <a:gd name="connsiteY15" fmla="*/ 15783 h 74589"/>
                <a:gd name="connsiteX16" fmla="*/ 43835 w 63275"/>
                <a:gd name="connsiteY16" fmla="*/ 17820 h 74589"/>
                <a:gd name="connsiteX17" fmla="*/ 54127 w 63275"/>
                <a:gd name="connsiteY17" fmla="*/ 22402 h 74589"/>
                <a:gd name="connsiteX18" fmla="*/ 61115 w 63275"/>
                <a:gd name="connsiteY18" fmla="*/ 7892 h 74589"/>
                <a:gd name="connsiteX19" fmla="*/ 47901 w 63275"/>
                <a:gd name="connsiteY19" fmla="*/ 2164 h 74589"/>
                <a:gd name="connsiteX20" fmla="*/ 33035 w 63275"/>
                <a:gd name="connsiteY20" fmla="*/ 0 h 74589"/>
                <a:gd name="connsiteX21" fmla="*/ 15755 w 63275"/>
                <a:gd name="connsiteY21" fmla="*/ 3309 h 74589"/>
                <a:gd name="connsiteX22" fmla="*/ 5845 w 63275"/>
                <a:gd name="connsiteY22" fmla="*/ 12219 h 74589"/>
                <a:gd name="connsiteX23" fmla="*/ 2541 w 63275"/>
                <a:gd name="connsiteY23" fmla="*/ 24439 h 74589"/>
                <a:gd name="connsiteX24" fmla="*/ 7878 w 63275"/>
                <a:gd name="connsiteY24" fmla="*/ 37677 h 74589"/>
                <a:gd name="connsiteX25" fmla="*/ 24141 w 63275"/>
                <a:gd name="connsiteY25" fmla="*/ 44677 h 74589"/>
                <a:gd name="connsiteX26" fmla="*/ 33544 w 63275"/>
                <a:gd name="connsiteY26" fmla="*/ 46332 h 74589"/>
                <a:gd name="connsiteX27" fmla="*/ 40024 w 63275"/>
                <a:gd name="connsiteY27" fmla="*/ 48496 h 74589"/>
                <a:gd name="connsiteX28" fmla="*/ 41802 w 63275"/>
                <a:gd name="connsiteY28" fmla="*/ 52442 h 74589"/>
                <a:gd name="connsiteX29" fmla="*/ 39134 w 63275"/>
                <a:gd name="connsiteY29" fmla="*/ 57151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275" h="74589">
                  <a:moveTo>
                    <a:pt x="39007" y="57279"/>
                  </a:moveTo>
                  <a:cubicBezTo>
                    <a:pt x="37228" y="58297"/>
                    <a:pt x="34433" y="58806"/>
                    <a:pt x="30748" y="58806"/>
                  </a:cubicBezTo>
                  <a:cubicBezTo>
                    <a:pt x="27699" y="58806"/>
                    <a:pt x="24268" y="58170"/>
                    <a:pt x="20329" y="56769"/>
                  </a:cubicBezTo>
                  <a:cubicBezTo>
                    <a:pt x="16391" y="55369"/>
                    <a:pt x="11944" y="53205"/>
                    <a:pt x="7115" y="50278"/>
                  </a:cubicBezTo>
                  <a:lnTo>
                    <a:pt x="0" y="65425"/>
                  </a:lnTo>
                  <a:cubicBezTo>
                    <a:pt x="4828" y="68480"/>
                    <a:pt x="9656" y="70771"/>
                    <a:pt x="14739" y="72298"/>
                  </a:cubicBezTo>
                  <a:cubicBezTo>
                    <a:pt x="19821" y="73826"/>
                    <a:pt x="25031" y="74589"/>
                    <a:pt x="30367" y="74589"/>
                  </a:cubicBezTo>
                  <a:cubicBezTo>
                    <a:pt x="41294" y="74589"/>
                    <a:pt x="49553" y="72298"/>
                    <a:pt x="55016" y="67716"/>
                  </a:cubicBezTo>
                  <a:cubicBezTo>
                    <a:pt x="60480" y="63134"/>
                    <a:pt x="63275" y="57279"/>
                    <a:pt x="63275" y="50151"/>
                  </a:cubicBezTo>
                  <a:cubicBezTo>
                    <a:pt x="63275" y="44168"/>
                    <a:pt x="61369" y="39459"/>
                    <a:pt x="57558" y="35895"/>
                  </a:cubicBezTo>
                  <a:cubicBezTo>
                    <a:pt x="53746" y="32331"/>
                    <a:pt x="48155" y="30039"/>
                    <a:pt x="40913" y="28639"/>
                  </a:cubicBezTo>
                  <a:lnTo>
                    <a:pt x="31511" y="26985"/>
                  </a:lnTo>
                  <a:cubicBezTo>
                    <a:pt x="28588" y="26475"/>
                    <a:pt x="26555" y="25839"/>
                    <a:pt x="25539" y="24948"/>
                  </a:cubicBezTo>
                  <a:cubicBezTo>
                    <a:pt x="24522" y="24057"/>
                    <a:pt x="23887" y="23039"/>
                    <a:pt x="23887" y="21766"/>
                  </a:cubicBezTo>
                  <a:cubicBezTo>
                    <a:pt x="23887" y="19857"/>
                    <a:pt x="24649" y="18329"/>
                    <a:pt x="26301" y="17311"/>
                  </a:cubicBezTo>
                  <a:cubicBezTo>
                    <a:pt x="27953" y="16293"/>
                    <a:pt x="30367" y="15783"/>
                    <a:pt x="33798" y="15783"/>
                  </a:cubicBezTo>
                  <a:cubicBezTo>
                    <a:pt x="36974" y="15783"/>
                    <a:pt x="40278" y="16420"/>
                    <a:pt x="43835" y="17820"/>
                  </a:cubicBezTo>
                  <a:cubicBezTo>
                    <a:pt x="47393" y="19093"/>
                    <a:pt x="50824" y="20620"/>
                    <a:pt x="54127" y="22402"/>
                  </a:cubicBezTo>
                  <a:lnTo>
                    <a:pt x="61115" y="7892"/>
                  </a:lnTo>
                  <a:cubicBezTo>
                    <a:pt x="57049" y="5473"/>
                    <a:pt x="52602" y="3564"/>
                    <a:pt x="47901" y="2164"/>
                  </a:cubicBezTo>
                  <a:cubicBezTo>
                    <a:pt x="43200" y="764"/>
                    <a:pt x="38118" y="0"/>
                    <a:pt x="33035" y="0"/>
                  </a:cubicBezTo>
                  <a:cubicBezTo>
                    <a:pt x="25920" y="0"/>
                    <a:pt x="20202" y="1146"/>
                    <a:pt x="15755" y="3309"/>
                  </a:cubicBezTo>
                  <a:cubicBezTo>
                    <a:pt x="11308" y="5601"/>
                    <a:pt x="8005" y="8528"/>
                    <a:pt x="5845" y="12219"/>
                  </a:cubicBezTo>
                  <a:cubicBezTo>
                    <a:pt x="3685" y="15911"/>
                    <a:pt x="2541" y="19984"/>
                    <a:pt x="2541" y="24439"/>
                  </a:cubicBezTo>
                  <a:cubicBezTo>
                    <a:pt x="2541" y="29912"/>
                    <a:pt x="4320" y="34367"/>
                    <a:pt x="7878" y="37677"/>
                  </a:cubicBezTo>
                  <a:cubicBezTo>
                    <a:pt x="11435" y="40986"/>
                    <a:pt x="16899" y="43404"/>
                    <a:pt x="24141" y="44677"/>
                  </a:cubicBezTo>
                  <a:lnTo>
                    <a:pt x="33544" y="46332"/>
                  </a:lnTo>
                  <a:cubicBezTo>
                    <a:pt x="36720" y="46841"/>
                    <a:pt x="38880" y="47605"/>
                    <a:pt x="40024" y="48496"/>
                  </a:cubicBezTo>
                  <a:cubicBezTo>
                    <a:pt x="41294" y="49387"/>
                    <a:pt x="41802" y="50787"/>
                    <a:pt x="41802" y="52442"/>
                  </a:cubicBezTo>
                  <a:cubicBezTo>
                    <a:pt x="41802" y="54606"/>
                    <a:pt x="40913" y="56133"/>
                    <a:pt x="39134" y="57151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FFC70A68-E2C3-1BE7-688B-8C6E8D4F034E}"/>
                </a:ext>
              </a:extLst>
            </p:cNvPr>
            <p:cNvSpPr/>
            <p:nvPr/>
          </p:nvSpPr>
          <p:spPr>
            <a:xfrm>
              <a:off x="1123581" y="298099"/>
              <a:ext cx="65308" cy="74462"/>
            </a:xfrm>
            <a:custGeom>
              <a:avLst/>
              <a:gdLst>
                <a:gd name="connsiteX0" fmla="*/ 29732 w 65308"/>
                <a:gd name="connsiteY0" fmla="*/ 20238 h 74462"/>
                <a:gd name="connsiteX1" fmla="*/ 39134 w 65308"/>
                <a:gd name="connsiteY1" fmla="*/ 18075 h 74462"/>
                <a:gd name="connsiteX2" fmla="*/ 48536 w 65308"/>
                <a:gd name="connsiteY2" fmla="*/ 19475 h 74462"/>
                <a:gd name="connsiteX3" fmla="*/ 58066 w 65308"/>
                <a:gd name="connsiteY3" fmla="*/ 23930 h 74462"/>
                <a:gd name="connsiteX4" fmla="*/ 65308 w 65308"/>
                <a:gd name="connsiteY4" fmla="*/ 8146 h 74462"/>
                <a:gd name="connsiteX5" fmla="*/ 53111 w 65308"/>
                <a:gd name="connsiteY5" fmla="*/ 2037 h 74462"/>
                <a:gd name="connsiteX6" fmla="*/ 39134 w 65308"/>
                <a:gd name="connsiteY6" fmla="*/ 0 h 74462"/>
                <a:gd name="connsiteX7" fmla="*/ 18805 w 65308"/>
                <a:gd name="connsiteY7" fmla="*/ 4582 h 74462"/>
                <a:gd name="connsiteX8" fmla="*/ 4955 w 65308"/>
                <a:gd name="connsiteY8" fmla="*/ 17565 h 74462"/>
                <a:gd name="connsiteX9" fmla="*/ 0 w 65308"/>
                <a:gd name="connsiteY9" fmla="*/ 37167 h 74462"/>
                <a:gd name="connsiteX10" fmla="*/ 4955 w 65308"/>
                <a:gd name="connsiteY10" fmla="*/ 56642 h 74462"/>
                <a:gd name="connsiteX11" fmla="*/ 18805 w 65308"/>
                <a:gd name="connsiteY11" fmla="*/ 69753 h 74462"/>
                <a:gd name="connsiteX12" fmla="*/ 39134 w 65308"/>
                <a:gd name="connsiteY12" fmla="*/ 74462 h 74462"/>
                <a:gd name="connsiteX13" fmla="*/ 53111 w 65308"/>
                <a:gd name="connsiteY13" fmla="*/ 72426 h 74462"/>
                <a:gd name="connsiteX14" fmla="*/ 65308 w 65308"/>
                <a:gd name="connsiteY14" fmla="*/ 66316 h 74462"/>
                <a:gd name="connsiteX15" fmla="*/ 58066 w 65308"/>
                <a:gd name="connsiteY15" fmla="*/ 50532 h 74462"/>
                <a:gd name="connsiteX16" fmla="*/ 48536 w 65308"/>
                <a:gd name="connsiteY16" fmla="*/ 54987 h 74462"/>
                <a:gd name="connsiteX17" fmla="*/ 39134 w 65308"/>
                <a:gd name="connsiteY17" fmla="*/ 56388 h 74462"/>
                <a:gd name="connsiteX18" fmla="*/ 29732 w 65308"/>
                <a:gd name="connsiteY18" fmla="*/ 54096 h 74462"/>
                <a:gd name="connsiteX19" fmla="*/ 23506 w 65308"/>
                <a:gd name="connsiteY19" fmla="*/ 47605 h 74462"/>
                <a:gd name="connsiteX20" fmla="*/ 21346 w 65308"/>
                <a:gd name="connsiteY20" fmla="*/ 37422 h 74462"/>
                <a:gd name="connsiteX21" fmla="*/ 23506 w 65308"/>
                <a:gd name="connsiteY21" fmla="*/ 27112 h 74462"/>
                <a:gd name="connsiteX22" fmla="*/ 29732 w 65308"/>
                <a:gd name="connsiteY22" fmla="*/ 2062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08" h="74462">
                  <a:moveTo>
                    <a:pt x="29732" y="20238"/>
                  </a:moveTo>
                  <a:cubicBezTo>
                    <a:pt x="32400" y="18838"/>
                    <a:pt x="35577" y="18075"/>
                    <a:pt x="39134" y="18075"/>
                  </a:cubicBezTo>
                  <a:cubicBezTo>
                    <a:pt x="42311" y="18075"/>
                    <a:pt x="45487" y="18584"/>
                    <a:pt x="48536" y="19475"/>
                  </a:cubicBezTo>
                  <a:cubicBezTo>
                    <a:pt x="51586" y="20366"/>
                    <a:pt x="54762" y="21893"/>
                    <a:pt x="58066" y="23930"/>
                  </a:cubicBezTo>
                  <a:lnTo>
                    <a:pt x="65308" y="8146"/>
                  </a:lnTo>
                  <a:cubicBezTo>
                    <a:pt x="61496" y="5346"/>
                    <a:pt x="57431" y="3309"/>
                    <a:pt x="53111" y="2037"/>
                  </a:cubicBezTo>
                  <a:cubicBezTo>
                    <a:pt x="48791" y="636"/>
                    <a:pt x="44089" y="0"/>
                    <a:pt x="39134" y="0"/>
                  </a:cubicBezTo>
                  <a:cubicBezTo>
                    <a:pt x="31511" y="0"/>
                    <a:pt x="24776" y="1527"/>
                    <a:pt x="18805" y="4582"/>
                  </a:cubicBezTo>
                  <a:cubicBezTo>
                    <a:pt x="12833" y="7637"/>
                    <a:pt x="8259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642"/>
                  </a:cubicBezTo>
                  <a:cubicBezTo>
                    <a:pt x="8259" y="62243"/>
                    <a:pt x="12960" y="66698"/>
                    <a:pt x="18805" y="69753"/>
                  </a:cubicBezTo>
                  <a:cubicBezTo>
                    <a:pt x="24776" y="72807"/>
                    <a:pt x="31511" y="74462"/>
                    <a:pt x="39134" y="74462"/>
                  </a:cubicBezTo>
                  <a:cubicBezTo>
                    <a:pt x="44217" y="74462"/>
                    <a:pt x="48918" y="73826"/>
                    <a:pt x="53111" y="72426"/>
                  </a:cubicBezTo>
                  <a:cubicBezTo>
                    <a:pt x="57431" y="71025"/>
                    <a:pt x="61496" y="68989"/>
                    <a:pt x="65308" y="66316"/>
                  </a:cubicBezTo>
                  <a:lnTo>
                    <a:pt x="58066" y="50532"/>
                  </a:lnTo>
                  <a:cubicBezTo>
                    <a:pt x="54762" y="52569"/>
                    <a:pt x="51586" y="53969"/>
                    <a:pt x="48536" y="54987"/>
                  </a:cubicBezTo>
                  <a:cubicBezTo>
                    <a:pt x="45487" y="55878"/>
                    <a:pt x="42311" y="56388"/>
                    <a:pt x="39134" y="56388"/>
                  </a:cubicBezTo>
                  <a:cubicBezTo>
                    <a:pt x="35577" y="56388"/>
                    <a:pt x="32527" y="55624"/>
                    <a:pt x="29732" y="54096"/>
                  </a:cubicBezTo>
                  <a:cubicBezTo>
                    <a:pt x="27063" y="52569"/>
                    <a:pt x="25031" y="50405"/>
                    <a:pt x="23506" y="47605"/>
                  </a:cubicBezTo>
                  <a:cubicBezTo>
                    <a:pt x="21981" y="44805"/>
                    <a:pt x="21346" y="41368"/>
                    <a:pt x="21346" y="37422"/>
                  </a:cubicBezTo>
                  <a:cubicBezTo>
                    <a:pt x="21346" y="33476"/>
                    <a:pt x="22108" y="30039"/>
                    <a:pt x="23506" y="27112"/>
                  </a:cubicBezTo>
                  <a:cubicBezTo>
                    <a:pt x="25031" y="24184"/>
                    <a:pt x="27063" y="22020"/>
                    <a:pt x="29732" y="2062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800C3A32-CFDE-DE0D-3752-80BF2D0D612D}"/>
                </a:ext>
              </a:extLst>
            </p:cNvPr>
            <p:cNvSpPr/>
            <p:nvPr/>
          </p:nvSpPr>
          <p:spPr>
            <a:xfrm>
              <a:off x="1202103" y="269332"/>
              <a:ext cx="68357" cy="101574"/>
            </a:xfrm>
            <a:custGeom>
              <a:avLst/>
              <a:gdLst>
                <a:gd name="connsiteX0" fmla="*/ 42311 w 68357"/>
                <a:gd name="connsiteY0" fmla="*/ 28512 h 101574"/>
                <a:gd name="connsiteX1" fmla="*/ 29605 w 68357"/>
                <a:gd name="connsiteY1" fmla="*/ 30930 h 101574"/>
                <a:gd name="connsiteX2" fmla="*/ 20965 w 68357"/>
                <a:gd name="connsiteY2" fmla="*/ 37549 h 101574"/>
                <a:gd name="connsiteX3" fmla="*/ 20965 w 68357"/>
                <a:gd name="connsiteY3" fmla="*/ 0 h 101574"/>
                <a:gd name="connsiteX4" fmla="*/ 0 w 68357"/>
                <a:gd name="connsiteY4" fmla="*/ 0 h 101574"/>
                <a:gd name="connsiteX5" fmla="*/ 0 w 68357"/>
                <a:gd name="connsiteY5" fmla="*/ 101574 h 101574"/>
                <a:gd name="connsiteX6" fmla="*/ 20965 w 68357"/>
                <a:gd name="connsiteY6" fmla="*/ 101574 h 101574"/>
                <a:gd name="connsiteX7" fmla="*/ 20965 w 68357"/>
                <a:gd name="connsiteY7" fmla="*/ 64279 h 101574"/>
                <a:gd name="connsiteX8" fmla="*/ 25031 w 68357"/>
                <a:gd name="connsiteY8" fmla="*/ 51296 h 101574"/>
                <a:gd name="connsiteX9" fmla="*/ 35831 w 68357"/>
                <a:gd name="connsiteY9" fmla="*/ 46841 h 101574"/>
                <a:gd name="connsiteX10" fmla="*/ 44598 w 68357"/>
                <a:gd name="connsiteY10" fmla="*/ 50151 h 101574"/>
                <a:gd name="connsiteX11" fmla="*/ 47393 w 68357"/>
                <a:gd name="connsiteY11" fmla="*/ 60079 h 101574"/>
                <a:gd name="connsiteX12" fmla="*/ 47393 w 68357"/>
                <a:gd name="connsiteY12" fmla="*/ 101574 h 101574"/>
                <a:gd name="connsiteX13" fmla="*/ 68358 w 68357"/>
                <a:gd name="connsiteY13" fmla="*/ 101574 h 101574"/>
                <a:gd name="connsiteX14" fmla="*/ 68358 w 68357"/>
                <a:gd name="connsiteY14" fmla="*/ 56897 h 101574"/>
                <a:gd name="connsiteX15" fmla="*/ 61369 w 68357"/>
                <a:gd name="connsiteY15" fmla="*/ 35513 h 101574"/>
                <a:gd name="connsiteX16" fmla="*/ 42438 w 68357"/>
                <a:gd name="connsiteY16" fmla="*/ 28639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101574">
                  <a:moveTo>
                    <a:pt x="42311" y="28512"/>
                  </a:moveTo>
                  <a:cubicBezTo>
                    <a:pt x="37355" y="28512"/>
                    <a:pt x="33162" y="29276"/>
                    <a:pt x="29605" y="30930"/>
                  </a:cubicBezTo>
                  <a:cubicBezTo>
                    <a:pt x="26047" y="32458"/>
                    <a:pt x="23125" y="34749"/>
                    <a:pt x="20965" y="37549"/>
                  </a:cubicBezTo>
                  <a:lnTo>
                    <a:pt x="20965" y="0"/>
                  </a:lnTo>
                  <a:lnTo>
                    <a:pt x="0" y="0"/>
                  </a:lnTo>
                  <a:lnTo>
                    <a:pt x="0" y="101574"/>
                  </a:lnTo>
                  <a:lnTo>
                    <a:pt x="20965" y="101574"/>
                  </a:lnTo>
                  <a:lnTo>
                    <a:pt x="20965" y="64279"/>
                  </a:lnTo>
                  <a:cubicBezTo>
                    <a:pt x="20965" y="58551"/>
                    <a:pt x="22362" y="54224"/>
                    <a:pt x="25031" y="51296"/>
                  </a:cubicBezTo>
                  <a:cubicBezTo>
                    <a:pt x="27699" y="48369"/>
                    <a:pt x="31384" y="46841"/>
                    <a:pt x="35831" y="46841"/>
                  </a:cubicBezTo>
                  <a:cubicBezTo>
                    <a:pt x="39769" y="46841"/>
                    <a:pt x="42692" y="47987"/>
                    <a:pt x="44598" y="50151"/>
                  </a:cubicBezTo>
                  <a:cubicBezTo>
                    <a:pt x="46503" y="52314"/>
                    <a:pt x="47393" y="55624"/>
                    <a:pt x="47393" y="60079"/>
                  </a:cubicBezTo>
                  <a:lnTo>
                    <a:pt x="47393" y="101574"/>
                  </a:lnTo>
                  <a:lnTo>
                    <a:pt x="68358" y="101574"/>
                  </a:lnTo>
                  <a:lnTo>
                    <a:pt x="68358" y="56897"/>
                  </a:lnTo>
                  <a:cubicBezTo>
                    <a:pt x="68358" y="47223"/>
                    <a:pt x="66071" y="40095"/>
                    <a:pt x="61369" y="35513"/>
                  </a:cubicBezTo>
                  <a:cubicBezTo>
                    <a:pt x="56668" y="30930"/>
                    <a:pt x="50442" y="28639"/>
                    <a:pt x="42438" y="2863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2DEB01B0-A51B-9E58-7C7A-CEA4BFBCF8ED}"/>
                </a:ext>
              </a:extLst>
            </p:cNvPr>
            <p:cNvSpPr/>
            <p:nvPr/>
          </p:nvSpPr>
          <p:spPr>
            <a:xfrm>
              <a:off x="1283421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6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6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DAFA02D4-C425-3D76-7637-5F91304DA1A5}"/>
                </a:ext>
              </a:extLst>
            </p:cNvPr>
            <p:cNvSpPr/>
            <p:nvPr/>
          </p:nvSpPr>
          <p:spPr>
            <a:xfrm>
              <a:off x="1372235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435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7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7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1AF51960-38C0-3D44-6B4C-59963BD59865}"/>
                </a:ext>
              </a:extLst>
            </p:cNvPr>
            <p:cNvSpPr/>
            <p:nvPr/>
          </p:nvSpPr>
          <p:spPr>
            <a:xfrm>
              <a:off x="1463971" y="269205"/>
              <a:ext cx="20964" cy="101574"/>
            </a:xfrm>
            <a:custGeom>
              <a:avLst/>
              <a:gdLst>
                <a:gd name="connsiteX0" fmla="*/ 0 w 20964"/>
                <a:gd name="connsiteY0" fmla="*/ 0 h 101574"/>
                <a:gd name="connsiteX1" fmla="*/ 20965 w 20964"/>
                <a:gd name="connsiteY1" fmla="*/ 0 h 101574"/>
                <a:gd name="connsiteX2" fmla="*/ 20965 w 20964"/>
                <a:gd name="connsiteY2" fmla="*/ 101574 h 101574"/>
                <a:gd name="connsiteX3" fmla="*/ 0 w 20964"/>
                <a:gd name="connsiteY3" fmla="*/ 101574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101574">
                  <a:moveTo>
                    <a:pt x="0" y="0"/>
                  </a:moveTo>
                  <a:lnTo>
                    <a:pt x="20965" y="0"/>
                  </a:lnTo>
                  <a:lnTo>
                    <a:pt x="20965" y="101574"/>
                  </a:lnTo>
                  <a:lnTo>
                    <a:pt x="0" y="10157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BCFD77FB-FE7C-AB3C-92B3-049276F056C6}"/>
                </a:ext>
              </a:extLst>
            </p:cNvPr>
            <p:cNvSpPr/>
            <p:nvPr/>
          </p:nvSpPr>
          <p:spPr>
            <a:xfrm>
              <a:off x="683449" y="269205"/>
              <a:ext cx="88941" cy="101574"/>
            </a:xfrm>
            <a:custGeom>
              <a:avLst/>
              <a:gdLst>
                <a:gd name="connsiteX0" fmla="*/ 0 w 88941"/>
                <a:gd name="connsiteY0" fmla="*/ 0 h 101574"/>
                <a:gd name="connsiteX1" fmla="*/ 0 w 88941"/>
                <a:gd name="connsiteY1" fmla="*/ 101574 h 101574"/>
                <a:gd name="connsiteX2" fmla="*/ 18042 w 88941"/>
                <a:gd name="connsiteY2" fmla="*/ 101574 h 101574"/>
                <a:gd name="connsiteX3" fmla="*/ 22108 w 88941"/>
                <a:gd name="connsiteY3" fmla="*/ 101574 h 101574"/>
                <a:gd name="connsiteX4" fmla="*/ 22108 w 88941"/>
                <a:gd name="connsiteY4" fmla="*/ 58933 h 101574"/>
                <a:gd name="connsiteX5" fmla="*/ 66833 w 88941"/>
                <a:gd name="connsiteY5" fmla="*/ 58933 h 101574"/>
                <a:gd name="connsiteX6" fmla="*/ 66833 w 88941"/>
                <a:gd name="connsiteY6" fmla="*/ 101574 h 101574"/>
                <a:gd name="connsiteX7" fmla="*/ 88941 w 88941"/>
                <a:gd name="connsiteY7" fmla="*/ 101574 h 101574"/>
                <a:gd name="connsiteX8" fmla="*/ 88941 w 88941"/>
                <a:gd name="connsiteY8" fmla="*/ 0 h 101574"/>
                <a:gd name="connsiteX9" fmla="*/ 66833 w 88941"/>
                <a:gd name="connsiteY9" fmla="*/ 0 h 101574"/>
                <a:gd name="connsiteX10" fmla="*/ 66833 w 88941"/>
                <a:gd name="connsiteY10" fmla="*/ 39713 h 101574"/>
                <a:gd name="connsiteX11" fmla="*/ 22108 w 88941"/>
                <a:gd name="connsiteY11" fmla="*/ 39713 h 101574"/>
                <a:gd name="connsiteX12" fmla="*/ 22108 w 88941"/>
                <a:gd name="connsiteY12" fmla="*/ 0 h 101574"/>
                <a:gd name="connsiteX13" fmla="*/ 0 w 88941"/>
                <a:gd name="connsiteY13" fmla="*/ 0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41" h="101574">
                  <a:moveTo>
                    <a:pt x="0" y="0"/>
                  </a:moveTo>
                  <a:lnTo>
                    <a:pt x="0" y="101574"/>
                  </a:lnTo>
                  <a:lnTo>
                    <a:pt x="18042" y="101574"/>
                  </a:lnTo>
                  <a:lnTo>
                    <a:pt x="22108" y="101574"/>
                  </a:lnTo>
                  <a:lnTo>
                    <a:pt x="22108" y="58933"/>
                  </a:lnTo>
                  <a:lnTo>
                    <a:pt x="66833" y="58933"/>
                  </a:lnTo>
                  <a:lnTo>
                    <a:pt x="66833" y="101574"/>
                  </a:lnTo>
                  <a:lnTo>
                    <a:pt x="88941" y="101574"/>
                  </a:lnTo>
                  <a:lnTo>
                    <a:pt x="88941" y="0"/>
                  </a:lnTo>
                  <a:lnTo>
                    <a:pt x="66833" y="0"/>
                  </a:lnTo>
                  <a:lnTo>
                    <a:pt x="66833" y="39713"/>
                  </a:lnTo>
                  <a:lnTo>
                    <a:pt x="22108" y="39713"/>
                  </a:lnTo>
                  <a:lnTo>
                    <a:pt x="22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B4B304D1-B2B6-07AC-6194-9C627D666D93}"/>
                </a:ext>
              </a:extLst>
            </p:cNvPr>
            <p:cNvSpPr/>
            <p:nvPr/>
          </p:nvSpPr>
          <p:spPr>
            <a:xfrm>
              <a:off x="841764" y="420548"/>
              <a:ext cx="24014" cy="23038"/>
            </a:xfrm>
            <a:custGeom>
              <a:avLst/>
              <a:gdLst>
                <a:gd name="connsiteX0" fmla="*/ 11944 w 24014"/>
                <a:gd name="connsiteY0" fmla="*/ 0 h 23038"/>
                <a:gd name="connsiteX1" fmla="*/ 3176 w 24014"/>
                <a:gd name="connsiteY1" fmla="*/ 3182 h 23038"/>
                <a:gd name="connsiteX2" fmla="*/ 0 w 24014"/>
                <a:gd name="connsiteY2" fmla="*/ 11456 h 23038"/>
                <a:gd name="connsiteX3" fmla="*/ 3176 w 24014"/>
                <a:gd name="connsiteY3" fmla="*/ 19729 h 23038"/>
                <a:gd name="connsiteX4" fmla="*/ 11944 w 24014"/>
                <a:gd name="connsiteY4" fmla="*/ 23039 h 23038"/>
                <a:gd name="connsiteX5" fmla="*/ 20711 w 24014"/>
                <a:gd name="connsiteY5" fmla="*/ 19857 h 23038"/>
                <a:gd name="connsiteX6" fmla="*/ 24014 w 24014"/>
                <a:gd name="connsiteY6" fmla="*/ 11583 h 23038"/>
                <a:gd name="connsiteX7" fmla="*/ 20711 w 24014"/>
                <a:gd name="connsiteY7" fmla="*/ 3309 h 23038"/>
                <a:gd name="connsiteX8" fmla="*/ 11944 w 24014"/>
                <a:gd name="connsiteY8" fmla="*/ 0 h 2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14" h="23038">
                  <a:moveTo>
                    <a:pt x="11944" y="0"/>
                  </a:moveTo>
                  <a:cubicBezTo>
                    <a:pt x="8259" y="0"/>
                    <a:pt x="5209" y="1018"/>
                    <a:pt x="3176" y="3182"/>
                  </a:cubicBezTo>
                  <a:cubicBezTo>
                    <a:pt x="1016" y="5346"/>
                    <a:pt x="0" y="8019"/>
                    <a:pt x="0" y="11456"/>
                  </a:cubicBezTo>
                  <a:cubicBezTo>
                    <a:pt x="0" y="14892"/>
                    <a:pt x="1016" y="17565"/>
                    <a:pt x="3176" y="19729"/>
                  </a:cubicBezTo>
                  <a:cubicBezTo>
                    <a:pt x="5336" y="21893"/>
                    <a:pt x="8259" y="23039"/>
                    <a:pt x="11944" y="23039"/>
                  </a:cubicBezTo>
                  <a:cubicBezTo>
                    <a:pt x="15628" y="23039"/>
                    <a:pt x="18551" y="22020"/>
                    <a:pt x="20711" y="19857"/>
                  </a:cubicBezTo>
                  <a:cubicBezTo>
                    <a:pt x="22871" y="17693"/>
                    <a:pt x="24014" y="15020"/>
                    <a:pt x="24014" y="11583"/>
                  </a:cubicBezTo>
                  <a:cubicBezTo>
                    <a:pt x="24014" y="8146"/>
                    <a:pt x="22871" y="5473"/>
                    <a:pt x="20711" y="3309"/>
                  </a:cubicBezTo>
                  <a:cubicBezTo>
                    <a:pt x="18551" y="1146"/>
                    <a:pt x="15628" y="0"/>
                    <a:pt x="11944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E289AC9A-519D-80B9-96E4-C73EEBC1B23E}"/>
                </a:ext>
              </a:extLst>
            </p:cNvPr>
            <p:cNvSpPr/>
            <p:nvPr/>
          </p:nvSpPr>
          <p:spPr>
            <a:xfrm>
              <a:off x="755491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4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7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C9510CB1-A153-4FDF-578B-20A8773FB12A}"/>
                </a:ext>
              </a:extLst>
            </p:cNvPr>
            <p:cNvSpPr/>
            <p:nvPr/>
          </p:nvSpPr>
          <p:spPr>
            <a:xfrm>
              <a:off x="843289" y="454533"/>
              <a:ext cx="20964" cy="71407"/>
            </a:xfrm>
            <a:custGeom>
              <a:avLst/>
              <a:gdLst>
                <a:gd name="connsiteX0" fmla="*/ 0 w 20964"/>
                <a:gd name="connsiteY0" fmla="*/ 0 h 71407"/>
                <a:gd name="connsiteX1" fmla="*/ 20965 w 20964"/>
                <a:gd name="connsiteY1" fmla="*/ 0 h 71407"/>
                <a:gd name="connsiteX2" fmla="*/ 20965 w 20964"/>
                <a:gd name="connsiteY2" fmla="*/ 71407 h 71407"/>
                <a:gd name="connsiteX3" fmla="*/ 0 w 20964"/>
                <a:gd name="connsiteY3" fmla="*/ 71407 h 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71407">
                  <a:moveTo>
                    <a:pt x="0" y="0"/>
                  </a:moveTo>
                  <a:lnTo>
                    <a:pt x="20965" y="0"/>
                  </a:lnTo>
                  <a:lnTo>
                    <a:pt x="20965" y="71407"/>
                  </a:lnTo>
                  <a:lnTo>
                    <a:pt x="0" y="7140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66F167B9-95C1-8833-EA51-F41B0F17EFD2}"/>
                </a:ext>
              </a:extLst>
            </p:cNvPr>
            <p:cNvSpPr/>
            <p:nvPr/>
          </p:nvSpPr>
          <p:spPr>
            <a:xfrm>
              <a:off x="878230" y="424493"/>
              <a:ext cx="76870" cy="103101"/>
            </a:xfrm>
            <a:custGeom>
              <a:avLst/>
              <a:gdLst>
                <a:gd name="connsiteX0" fmla="*/ 55652 w 76870"/>
                <a:gd name="connsiteY0" fmla="*/ 37804 h 103101"/>
                <a:gd name="connsiteX1" fmla="*/ 46885 w 76870"/>
                <a:gd name="connsiteY1" fmla="*/ 31058 h 103101"/>
                <a:gd name="connsiteX2" fmla="*/ 34179 w 76870"/>
                <a:gd name="connsiteY2" fmla="*/ 28512 h 103101"/>
                <a:gd name="connsiteX3" fmla="*/ 16899 w 76870"/>
                <a:gd name="connsiteY3" fmla="*/ 32967 h 103101"/>
                <a:gd name="connsiteX4" fmla="*/ 4574 w 76870"/>
                <a:gd name="connsiteY4" fmla="*/ 45823 h 103101"/>
                <a:gd name="connsiteX5" fmla="*/ 0 w 76870"/>
                <a:gd name="connsiteY5" fmla="*/ 65807 h 103101"/>
                <a:gd name="connsiteX6" fmla="*/ 4574 w 76870"/>
                <a:gd name="connsiteY6" fmla="*/ 85663 h 103101"/>
                <a:gd name="connsiteX7" fmla="*/ 16899 w 76870"/>
                <a:gd name="connsiteY7" fmla="*/ 98646 h 103101"/>
                <a:gd name="connsiteX8" fmla="*/ 34179 w 76870"/>
                <a:gd name="connsiteY8" fmla="*/ 103101 h 103101"/>
                <a:gd name="connsiteX9" fmla="*/ 47774 w 76870"/>
                <a:gd name="connsiteY9" fmla="*/ 100174 h 103101"/>
                <a:gd name="connsiteX10" fmla="*/ 56922 w 76870"/>
                <a:gd name="connsiteY10" fmla="*/ 92409 h 103101"/>
                <a:gd name="connsiteX11" fmla="*/ 56922 w 76870"/>
                <a:gd name="connsiteY11" fmla="*/ 101574 h 103101"/>
                <a:gd name="connsiteX12" fmla="*/ 76871 w 76870"/>
                <a:gd name="connsiteY12" fmla="*/ 101574 h 103101"/>
                <a:gd name="connsiteX13" fmla="*/ 76871 w 76870"/>
                <a:gd name="connsiteY13" fmla="*/ 0 h 103101"/>
                <a:gd name="connsiteX14" fmla="*/ 55779 w 76870"/>
                <a:gd name="connsiteY14" fmla="*/ 0 h 103101"/>
                <a:gd name="connsiteX15" fmla="*/ 55779 w 76870"/>
                <a:gd name="connsiteY15" fmla="*/ 37931 h 103101"/>
                <a:gd name="connsiteX16" fmla="*/ 54381 w 76870"/>
                <a:gd name="connsiteY16" fmla="*/ 75862 h 103101"/>
                <a:gd name="connsiteX17" fmla="*/ 48155 w 76870"/>
                <a:gd name="connsiteY17" fmla="*/ 82481 h 103101"/>
                <a:gd name="connsiteX18" fmla="*/ 38880 w 76870"/>
                <a:gd name="connsiteY18" fmla="*/ 84772 h 103101"/>
                <a:gd name="connsiteX19" fmla="*/ 29732 w 76870"/>
                <a:gd name="connsiteY19" fmla="*/ 82481 h 103101"/>
                <a:gd name="connsiteX20" fmla="*/ 23506 w 76870"/>
                <a:gd name="connsiteY20" fmla="*/ 75862 h 103101"/>
                <a:gd name="connsiteX21" fmla="*/ 21346 w 76870"/>
                <a:gd name="connsiteY21" fmla="*/ 65807 h 103101"/>
                <a:gd name="connsiteX22" fmla="*/ 23506 w 76870"/>
                <a:gd name="connsiteY22" fmla="*/ 55624 h 103101"/>
                <a:gd name="connsiteX23" fmla="*/ 29732 w 76870"/>
                <a:gd name="connsiteY23" fmla="*/ 49132 h 103101"/>
                <a:gd name="connsiteX24" fmla="*/ 38880 w 76870"/>
                <a:gd name="connsiteY24" fmla="*/ 46841 h 103101"/>
                <a:gd name="connsiteX25" fmla="*/ 48155 w 76870"/>
                <a:gd name="connsiteY25" fmla="*/ 49132 h 103101"/>
                <a:gd name="connsiteX26" fmla="*/ 54381 w 76870"/>
                <a:gd name="connsiteY26" fmla="*/ 55624 h 103101"/>
                <a:gd name="connsiteX27" fmla="*/ 56668 w 76870"/>
                <a:gd name="connsiteY27" fmla="*/ 65807 h 103101"/>
                <a:gd name="connsiteX28" fmla="*/ 54381 w 76870"/>
                <a:gd name="connsiteY28" fmla="*/ 75862 h 10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870" h="103101">
                  <a:moveTo>
                    <a:pt x="55652" y="37804"/>
                  </a:moveTo>
                  <a:cubicBezTo>
                    <a:pt x="53365" y="35004"/>
                    <a:pt x="50442" y="32712"/>
                    <a:pt x="46885" y="31058"/>
                  </a:cubicBezTo>
                  <a:cubicBezTo>
                    <a:pt x="43200" y="29403"/>
                    <a:pt x="39007" y="28512"/>
                    <a:pt x="34179" y="28512"/>
                  </a:cubicBezTo>
                  <a:cubicBezTo>
                    <a:pt x="27826" y="28512"/>
                    <a:pt x="21981" y="30039"/>
                    <a:pt x="16899" y="32967"/>
                  </a:cubicBezTo>
                  <a:cubicBezTo>
                    <a:pt x="11689" y="35895"/>
                    <a:pt x="7624" y="40222"/>
                    <a:pt x="4574" y="45823"/>
                  </a:cubicBezTo>
                  <a:cubicBezTo>
                    <a:pt x="1525" y="51423"/>
                    <a:pt x="0" y="58042"/>
                    <a:pt x="0" y="65807"/>
                  </a:cubicBezTo>
                  <a:cubicBezTo>
                    <a:pt x="0" y="73571"/>
                    <a:pt x="1525" y="80063"/>
                    <a:pt x="4574" y="85663"/>
                  </a:cubicBezTo>
                  <a:cubicBezTo>
                    <a:pt x="7624" y="91264"/>
                    <a:pt x="11689" y="95592"/>
                    <a:pt x="16899" y="98646"/>
                  </a:cubicBezTo>
                  <a:cubicBezTo>
                    <a:pt x="22108" y="101574"/>
                    <a:pt x="27826" y="103101"/>
                    <a:pt x="34179" y="103101"/>
                  </a:cubicBezTo>
                  <a:cubicBezTo>
                    <a:pt x="39388" y="103101"/>
                    <a:pt x="43835" y="102083"/>
                    <a:pt x="47774" y="100174"/>
                  </a:cubicBezTo>
                  <a:cubicBezTo>
                    <a:pt x="51713" y="98265"/>
                    <a:pt x="54762" y="95719"/>
                    <a:pt x="56922" y="92409"/>
                  </a:cubicBezTo>
                  <a:lnTo>
                    <a:pt x="56922" y="101574"/>
                  </a:lnTo>
                  <a:lnTo>
                    <a:pt x="76871" y="101574"/>
                  </a:lnTo>
                  <a:lnTo>
                    <a:pt x="76871" y="0"/>
                  </a:lnTo>
                  <a:lnTo>
                    <a:pt x="55779" y="0"/>
                  </a:lnTo>
                  <a:lnTo>
                    <a:pt x="55779" y="37931"/>
                  </a:lnTo>
                  <a:close/>
                  <a:moveTo>
                    <a:pt x="54381" y="75862"/>
                  </a:moveTo>
                  <a:cubicBezTo>
                    <a:pt x="52856" y="78790"/>
                    <a:pt x="50824" y="80954"/>
                    <a:pt x="48155" y="82481"/>
                  </a:cubicBezTo>
                  <a:cubicBezTo>
                    <a:pt x="45487" y="84009"/>
                    <a:pt x="42438" y="84772"/>
                    <a:pt x="38880" y="84772"/>
                  </a:cubicBezTo>
                  <a:cubicBezTo>
                    <a:pt x="35322" y="84772"/>
                    <a:pt x="32400" y="84009"/>
                    <a:pt x="29732" y="82481"/>
                  </a:cubicBezTo>
                  <a:cubicBezTo>
                    <a:pt x="27064" y="80954"/>
                    <a:pt x="25031" y="78790"/>
                    <a:pt x="23506" y="75862"/>
                  </a:cubicBezTo>
                  <a:cubicBezTo>
                    <a:pt x="21981" y="72935"/>
                    <a:pt x="21346" y="69625"/>
                    <a:pt x="21346" y="65807"/>
                  </a:cubicBezTo>
                  <a:cubicBezTo>
                    <a:pt x="21346" y="61988"/>
                    <a:pt x="22108" y="58424"/>
                    <a:pt x="23506" y="55624"/>
                  </a:cubicBezTo>
                  <a:cubicBezTo>
                    <a:pt x="25031" y="52824"/>
                    <a:pt x="27064" y="50660"/>
                    <a:pt x="29732" y="49132"/>
                  </a:cubicBezTo>
                  <a:cubicBezTo>
                    <a:pt x="32400" y="47605"/>
                    <a:pt x="35449" y="46841"/>
                    <a:pt x="38880" y="46841"/>
                  </a:cubicBezTo>
                  <a:cubicBezTo>
                    <a:pt x="42311" y="46841"/>
                    <a:pt x="45487" y="47605"/>
                    <a:pt x="48155" y="49132"/>
                  </a:cubicBezTo>
                  <a:cubicBezTo>
                    <a:pt x="50824" y="50660"/>
                    <a:pt x="52856" y="52824"/>
                    <a:pt x="54381" y="55624"/>
                  </a:cubicBezTo>
                  <a:cubicBezTo>
                    <a:pt x="55906" y="58424"/>
                    <a:pt x="56668" y="61861"/>
                    <a:pt x="56668" y="65807"/>
                  </a:cubicBezTo>
                  <a:cubicBezTo>
                    <a:pt x="56668" y="69753"/>
                    <a:pt x="55906" y="73062"/>
                    <a:pt x="54381" y="7586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FB15A4A3-6386-904F-5606-82E9C8987090}"/>
                </a:ext>
              </a:extLst>
            </p:cNvPr>
            <p:cNvSpPr/>
            <p:nvPr/>
          </p:nvSpPr>
          <p:spPr>
            <a:xfrm>
              <a:off x="968442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3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3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6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1FD69681-566F-3C9D-65FE-BBDF860154F6}"/>
                </a:ext>
              </a:extLst>
            </p:cNvPr>
            <p:cNvSpPr/>
            <p:nvPr/>
          </p:nvSpPr>
          <p:spPr>
            <a:xfrm>
              <a:off x="1056112" y="453006"/>
              <a:ext cx="68357" cy="73061"/>
            </a:xfrm>
            <a:custGeom>
              <a:avLst/>
              <a:gdLst>
                <a:gd name="connsiteX0" fmla="*/ 42438 w 68357"/>
                <a:gd name="connsiteY0" fmla="*/ 0 h 73061"/>
                <a:gd name="connsiteX1" fmla="*/ 28715 w 68357"/>
                <a:gd name="connsiteY1" fmla="*/ 2800 h 73061"/>
                <a:gd name="connsiteX2" fmla="*/ 19948 w 68357"/>
                <a:gd name="connsiteY2" fmla="*/ 10310 h 73061"/>
                <a:gd name="connsiteX3" fmla="*/ 19948 w 68357"/>
                <a:gd name="connsiteY3" fmla="*/ 1655 h 73061"/>
                <a:gd name="connsiteX4" fmla="*/ 0 w 68357"/>
                <a:gd name="connsiteY4" fmla="*/ 1655 h 73061"/>
                <a:gd name="connsiteX5" fmla="*/ 0 w 68357"/>
                <a:gd name="connsiteY5" fmla="*/ 73062 h 73061"/>
                <a:gd name="connsiteX6" fmla="*/ 20965 w 68357"/>
                <a:gd name="connsiteY6" fmla="*/ 73062 h 73061"/>
                <a:gd name="connsiteX7" fmla="*/ 20965 w 68357"/>
                <a:gd name="connsiteY7" fmla="*/ 35767 h 73061"/>
                <a:gd name="connsiteX8" fmla="*/ 25031 w 68357"/>
                <a:gd name="connsiteY8" fmla="*/ 22784 h 73061"/>
                <a:gd name="connsiteX9" fmla="*/ 35831 w 68357"/>
                <a:gd name="connsiteY9" fmla="*/ 18329 h 73061"/>
                <a:gd name="connsiteX10" fmla="*/ 44598 w 68357"/>
                <a:gd name="connsiteY10" fmla="*/ 21639 h 73061"/>
                <a:gd name="connsiteX11" fmla="*/ 47393 w 68357"/>
                <a:gd name="connsiteY11" fmla="*/ 31567 h 73061"/>
                <a:gd name="connsiteX12" fmla="*/ 47393 w 68357"/>
                <a:gd name="connsiteY12" fmla="*/ 73062 h 73061"/>
                <a:gd name="connsiteX13" fmla="*/ 68358 w 68357"/>
                <a:gd name="connsiteY13" fmla="*/ 73062 h 73061"/>
                <a:gd name="connsiteX14" fmla="*/ 68358 w 68357"/>
                <a:gd name="connsiteY14" fmla="*/ 28385 h 73061"/>
                <a:gd name="connsiteX15" fmla="*/ 61369 w 68357"/>
                <a:gd name="connsiteY15" fmla="*/ 7001 h 73061"/>
                <a:gd name="connsiteX16" fmla="*/ 42438 w 68357"/>
                <a:gd name="connsiteY16" fmla="*/ 127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73061">
                  <a:moveTo>
                    <a:pt x="42438" y="0"/>
                  </a:moveTo>
                  <a:cubicBezTo>
                    <a:pt x="36974" y="0"/>
                    <a:pt x="32400" y="891"/>
                    <a:pt x="28715" y="2800"/>
                  </a:cubicBezTo>
                  <a:cubicBezTo>
                    <a:pt x="25031" y="4582"/>
                    <a:pt x="22108" y="7128"/>
                    <a:pt x="19948" y="10310"/>
                  </a:cubicBezTo>
                  <a:lnTo>
                    <a:pt x="19948" y="1655"/>
                  </a:lnTo>
                  <a:lnTo>
                    <a:pt x="0" y="1655"/>
                  </a:lnTo>
                  <a:lnTo>
                    <a:pt x="0" y="73062"/>
                  </a:lnTo>
                  <a:lnTo>
                    <a:pt x="20965" y="73062"/>
                  </a:lnTo>
                  <a:lnTo>
                    <a:pt x="20965" y="35767"/>
                  </a:lnTo>
                  <a:cubicBezTo>
                    <a:pt x="20965" y="30039"/>
                    <a:pt x="22362" y="25712"/>
                    <a:pt x="25031" y="22784"/>
                  </a:cubicBezTo>
                  <a:cubicBezTo>
                    <a:pt x="27699" y="19857"/>
                    <a:pt x="31383" y="18329"/>
                    <a:pt x="35831" y="18329"/>
                  </a:cubicBezTo>
                  <a:cubicBezTo>
                    <a:pt x="39769" y="18329"/>
                    <a:pt x="42692" y="19475"/>
                    <a:pt x="44598" y="21639"/>
                  </a:cubicBezTo>
                  <a:cubicBezTo>
                    <a:pt x="46503" y="23802"/>
                    <a:pt x="47393" y="27112"/>
                    <a:pt x="47393" y="31567"/>
                  </a:cubicBezTo>
                  <a:lnTo>
                    <a:pt x="47393" y="73062"/>
                  </a:lnTo>
                  <a:lnTo>
                    <a:pt x="68358" y="73062"/>
                  </a:lnTo>
                  <a:lnTo>
                    <a:pt x="68358" y="28385"/>
                  </a:lnTo>
                  <a:cubicBezTo>
                    <a:pt x="68358" y="18711"/>
                    <a:pt x="66071" y="11583"/>
                    <a:pt x="61369" y="7001"/>
                  </a:cubicBezTo>
                  <a:cubicBezTo>
                    <a:pt x="56668" y="2418"/>
                    <a:pt x="50442" y="127"/>
                    <a:pt x="42438" y="12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07ADBABF-3C06-BF87-89D0-3A724D957706}"/>
                </a:ext>
              </a:extLst>
            </p:cNvPr>
            <p:cNvSpPr/>
            <p:nvPr/>
          </p:nvSpPr>
          <p:spPr>
            <a:xfrm>
              <a:off x="683449" y="420930"/>
              <a:ext cx="66197" cy="105010"/>
            </a:xfrm>
            <a:custGeom>
              <a:avLst/>
              <a:gdLst>
                <a:gd name="connsiteX0" fmla="*/ 22108 w 66197"/>
                <a:gd name="connsiteY0" fmla="*/ 85663 h 105010"/>
                <a:gd name="connsiteX1" fmla="*/ 66198 w 66197"/>
                <a:gd name="connsiteY1" fmla="*/ 85663 h 105010"/>
                <a:gd name="connsiteX2" fmla="*/ 66198 w 66197"/>
                <a:gd name="connsiteY2" fmla="*/ 105011 h 105010"/>
                <a:gd name="connsiteX3" fmla="*/ 0 w 66197"/>
                <a:gd name="connsiteY3" fmla="*/ 105011 h 105010"/>
                <a:gd name="connsiteX4" fmla="*/ 0 w 66197"/>
                <a:gd name="connsiteY4" fmla="*/ 0 h 105010"/>
                <a:gd name="connsiteX5" fmla="*/ 22108 w 66197"/>
                <a:gd name="connsiteY5" fmla="*/ 0 h 105010"/>
                <a:gd name="connsiteX6" fmla="*/ 22108 w 66197"/>
                <a:gd name="connsiteY6" fmla="*/ 85663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7" h="105010">
                  <a:moveTo>
                    <a:pt x="22108" y="85663"/>
                  </a:moveTo>
                  <a:lnTo>
                    <a:pt x="66198" y="85663"/>
                  </a:lnTo>
                  <a:lnTo>
                    <a:pt x="66198" y="105011"/>
                  </a:lnTo>
                  <a:lnTo>
                    <a:pt x="0" y="105011"/>
                  </a:lnTo>
                  <a:lnTo>
                    <a:pt x="0" y="0"/>
                  </a:lnTo>
                  <a:lnTo>
                    <a:pt x="22108" y="0"/>
                  </a:lnTo>
                  <a:lnTo>
                    <a:pt x="22108" y="85663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BA54CC76-B99C-62A4-7E67-B970704B0487}"/>
                </a:ext>
              </a:extLst>
            </p:cNvPr>
            <p:cNvSpPr/>
            <p:nvPr/>
          </p:nvSpPr>
          <p:spPr>
            <a:xfrm>
              <a:off x="252084" y="252021"/>
              <a:ext cx="353223" cy="275318"/>
            </a:xfrm>
            <a:custGeom>
              <a:avLst/>
              <a:gdLst>
                <a:gd name="connsiteX0" fmla="*/ 120833 w 353223"/>
                <a:gd name="connsiteY0" fmla="*/ 17184 h 275318"/>
                <a:gd name="connsiteX1" fmla="*/ 119435 w 353223"/>
                <a:gd name="connsiteY1" fmla="*/ 14383 h 275318"/>
                <a:gd name="connsiteX2" fmla="*/ 184616 w 353223"/>
                <a:gd name="connsiteY2" fmla="*/ 0 h 275318"/>
                <a:gd name="connsiteX3" fmla="*/ 193892 w 353223"/>
                <a:gd name="connsiteY3" fmla="*/ 4328 h 275318"/>
                <a:gd name="connsiteX4" fmla="*/ 179788 w 353223"/>
                <a:gd name="connsiteY4" fmla="*/ 19220 h 275318"/>
                <a:gd name="connsiteX5" fmla="*/ 111176 w 353223"/>
                <a:gd name="connsiteY5" fmla="*/ 64534 h 275318"/>
                <a:gd name="connsiteX6" fmla="*/ 112574 w 353223"/>
                <a:gd name="connsiteY6" fmla="*/ 67334 h 275318"/>
                <a:gd name="connsiteX7" fmla="*/ 167591 w 353223"/>
                <a:gd name="connsiteY7" fmla="*/ 46332 h 275318"/>
                <a:gd name="connsiteX8" fmla="*/ 276226 w 353223"/>
                <a:gd name="connsiteY8" fmla="*/ 21766 h 275318"/>
                <a:gd name="connsiteX9" fmla="*/ 294395 w 353223"/>
                <a:gd name="connsiteY9" fmla="*/ 28512 h 275318"/>
                <a:gd name="connsiteX10" fmla="*/ 275082 w 353223"/>
                <a:gd name="connsiteY10" fmla="*/ 51042 h 275318"/>
                <a:gd name="connsiteX11" fmla="*/ 235440 w 353223"/>
                <a:gd name="connsiteY11" fmla="*/ 113793 h 275318"/>
                <a:gd name="connsiteX12" fmla="*/ 353224 w 353223"/>
                <a:gd name="connsiteY12" fmla="*/ 208876 h 275318"/>
                <a:gd name="connsiteX13" fmla="*/ 236456 w 353223"/>
                <a:gd name="connsiteY13" fmla="*/ 275319 h 275318"/>
                <a:gd name="connsiteX14" fmla="*/ 91228 w 353223"/>
                <a:gd name="connsiteY14" fmla="*/ 169545 h 275318"/>
                <a:gd name="connsiteX15" fmla="*/ 186649 w 353223"/>
                <a:gd name="connsiteY15" fmla="*/ 55624 h 275318"/>
                <a:gd name="connsiteX16" fmla="*/ 185252 w 353223"/>
                <a:gd name="connsiteY16" fmla="*/ 52824 h 275318"/>
                <a:gd name="connsiteX17" fmla="*/ 90720 w 353223"/>
                <a:gd name="connsiteY17" fmla="*/ 92537 h 275318"/>
                <a:gd name="connsiteX18" fmla="*/ 11562 w 353223"/>
                <a:gd name="connsiteY18" fmla="*/ 115448 h 275318"/>
                <a:gd name="connsiteX19" fmla="*/ 0 w 353223"/>
                <a:gd name="connsiteY19" fmla="*/ 109084 h 275318"/>
                <a:gd name="connsiteX20" fmla="*/ 99741 w 353223"/>
                <a:gd name="connsiteY20" fmla="*/ 45441 h 275318"/>
                <a:gd name="connsiteX21" fmla="*/ 155012 w 353223"/>
                <a:gd name="connsiteY21" fmla="*/ 19984 h 275318"/>
                <a:gd name="connsiteX22" fmla="*/ 153614 w 353223"/>
                <a:gd name="connsiteY22" fmla="*/ 17184 h 275318"/>
                <a:gd name="connsiteX23" fmla="*/ 120833 w 353223"/>
                <a:gd name="connsiteY23" fmla="*/ 17184 h 2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223" h="275318">
                  <a:moveTo>
                    <a:pt x="120833" y="17184"/>
                  </a:moveTo>
                  <a:lnTo>
                    <a:pt x="119435" y="14383"/>
                  </a:lnTo>
                  <a:cubicBezTo>
                    <a:pt x="136842" y="8019"/>
                    <a:pt x="163271" y="0"/>
                    <a:pt x="184616" y="0"/>
                  </a:cubicBezTo>
                  <a:cubicBezTo>
                    <a:pt x="192240" y="0"/>
                    <a:pt x="193892" y="1909"/>
                    <a:pt x="193892" y="4328"/>
                  </a:cubicBezTo>
                  <a:cubicBezTo>
                    <a:pt x="193892" y="7637"/>
                    <a:pt x="189572" y="12729"/>
                    <a:pt x="179788" y="19220"/>
                  </a:cubicBezTo>
                  <a:lnTo>
                    <a:pt x="111176" y="64534"/>
                  </a:lnTo>
                  <a:lnTo>
                    <a:pt x="112574" y="67334"/>
                  </a:lnTo>
                  <a:lnTo>
                    <a:pt x="167591" y="46332"/>
                  </a:lnTo>
                  <a:cubicBezTo>
                    <a:pt x="210791" y="29785"/>
                    <a:pt x="243445" y="21766"/>
                    <a:pt x="276226" y="21766"/>
                  </a:cubicBezTo>
                  <a:cubicBezTo>
                    <a:pt x="291981" y="21766"/>
                    <a:pt x="294395" y="25330"/>
                    <a:pt x="294395" y="28512"/>
                  </a:cubicBezTo>
                  <a:cubicBezTo>
                    <a:pt x="294395" y="33985"/>
                    <a:pt x="283595" y="43914"/>
                    <a:pt x="275082" y="51042"/>
                  </a:cubicBezTo>
                  <a:cubicBezTo>
                    <a:pt x="252339" y="69880"/>
                    <a:pt x="235440" y="92282"/>
                    <a:pt x="235440" y="113793"/>
                  </a:cubicBezTo>
                  <a:cubicBezTo>
                    <a:pt x="235440" y="150961"/>
                    <a:pt x="281944" y="187746"/>
                    <a:pt x="353224" y="208876"/>
                  </a:cubicBezTo>
                  <a:cubicBezTo>
                    <a:pt x="308499" y="223514"/>
                    <a:pt x="271652" y="245916"/>
                    <a:pt x="236456" y="275319"/>
                  </a:cubicBezTo>
                  <a:cubicBezTo>
                    <a:pt x="137605" y="261699"/>
                    <a:pt x="91228" y="209130"/>
                    <a:pt x="91228" y="169545"/>
                  </a:cubicBezTo>
                  <a:cubicBezTo>
                    <a:pt x="91228" y="123213"/>
                    <a:pt x="130998" y="86045"/>
                    <a:pt x="186649" y="55624"/>
                  </a:cubicBezTo>
                  <a:lnTo>
                    <a:pt x="185252" y="52824"/>
                  </a:lnTo>
                  <a:lnTo>
                    <a:pt x="90720" y="92537"/>
                  </a:lnTo>
                  <a:cubicBezTo>
                    <a:pt x="52221" y="108702"/>
                    <a:pt x="26555" y="115448"/>
                    <a:pt x="11562" y="115448"/>
                  </a:cubicBezTo>
                  <a:cubicBezTo>
                    <a:pt x="3812" y="115448"/>
                    <a:pt x="0" y="113284"/>
                    <a:pt x="0" y="109084"/>
                  </a:cubicBezTo>
                  <a:cubicBezTo>
                    <a:pt x="0" y="100683"/>
                    <a:pt x="20456" y="81845"/>
                    <a:pt x="99741" y="45441"/>
                  </a:cubicBezTo>
                  <a:lnTo>
                    <a:pt x="155012" y="19984"/>
                  </a:lnTo>
                  <a:lnTo>
                    <a:pt x="153614" y="17184"/>
                  </a:lnTo>
                  <a:lnTo>
                    <a:pt x="120833" y="1718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388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926B-3126-E446-9C4D-3CDD5194BF3F}" type="datetime4">
              <a:rPr lang="nl-NL" smtClean="0"/>
              <a:t>10 maart 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492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926B-3126-E446-9C4D-3CDD5194BF3F}" type="datetime4">
              <a:rPr lang="nl-NL" smtClean="0"/>
              <a:t>10 maart 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34824C55-BD58-082A-E1EA-E4391A2BE5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262069" y="6095334"/>
            <a:ext cx="25716150" cy="12785333"/>
          </a:xfrm>
        </p:spPr>
        <p:txBody>
          <a:bodyPr lIns="360000" tIns="360000" rIns="360000"/>
          <a:lstStyle>
            <a:lvl1pPr marL="0" indent="0" algn="ctr">
              <a:buFontTx/>
              <a:buNone/>
              <a:defRPr sz="5292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op het icoon om een tabel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337818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926B-3126-E446-9C4D-3CDD5194BF3F}" type="datetime4">
              <a:rPr lang="nl-NL" smtClean="0"/>
              <a:t>10 maart 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grafiek 8">
            <a:extLst>
              <a:ext uri="{FF2B5EF4-FFF2-40B4-BE49-F238E27FC236}">
                <a16:creationId xmlns:a16="http://schemas.microsoft.com/office/drawing/2014/main" id="{C9F38EAE-A93A-116D-B1A6-9361804068D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262069" y="6095334"/>
            <a:ext cx="25716150" cy="12785333"/>
          </a:xfrm>
        </p:spPr>
        <p:txBody>
          <a:bodyPr lIns="360000" tIns="360000" rIns="360000"/>
          <a:lstStyle>
            <a:lvl1pPr marL="0" indent="0" algn="ctr">
              <a:buFontTx/>
              <a:buNone/>
              <a:defRPr sz="5292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op het icoon om een grafiek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62904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5AE-F5E8-BE4C-A591-A6522D0AF3A6}" type="datetime4">
              <a:rPr lang="nl-NL" smtClean="0"/>
              <a:t>10 maart 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FC2DA7-C366-D2AE-A590-0C981096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247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990160-3A80-1392-E38F-FB2792D0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71" y="4014000"/>
            <a:ext cx="12499084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790D0290-1E88-D7CF-40D2-A20E4CB6D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479144" y="11849637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36B4D634-18B9-09A3-2238-888E12050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27711687" y="1040663"/>
            <a:ext cx="1699823" cy="3196334"/>
          </a:xfrm>
          <a:custGeom>
            <a:avLst/>
            <a:gdLst>
              <a:gd name="connsiteX0" fmla="*/ 1394 w 513989"/>
              <a:gd name="connsiteY0" fmla="*/ 0 h 774000"/>
              <a:gd name="connsiteX1" fmla="*/ 513989 w 513989"/>
              <a:gd name="connsiteY1" fmla="*/ 0 h 774000"/>
              <a:gd name="connsiteX2" fmla="*/ 513989 w 513989"/>
              <a:gd name="connsiteY2" fmla="*/ 774000 h 774000"/>
              <a:gd name="connsiteX3" fmla="*/ 343166 w 513989"/>
              <a:gd name="connsiteY3" fmla="*/ 774000 h 774000"/>
              <a:gd name="connsiteX4" fmla="*/ 343166 w 513989"/>
              <a:gd name="connsiteY4" fmla="*/ 773999 h 774000"/>
              <a:gd name="connsiteX5" fmla="*/ 283188 w 513989"/>
              <a:gd name="connsiteY5" fmla="*/ 773999 h 774000"/>
              <a:gd name="connsiteX6" fmla="*/ 283188 w 513989"/>
              <a:gd name="connsiteY6" fmla="*/ 227726 h 774000"/>
              <a:gd name="connsiteX7" fmla="*/ 0 w 513989"/>
              <a:gd name="connsiteY7" fmla="*/ 227726 h 774000"/>
              <a:gd name="connsiteX8" fmla="*/ 0 w 513989"/>
              <a:gd name="connsiteY8" fmla="*/ 71680 h 774000"/>
              <a:gd name="connsiteX9" fmla="*/ 1394 w 513989"/>
              <a:gd name="connsiteY9" fmla="*/ 71680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989" h="774000">
                <a:moveTo>
                  <a:pt x="1394" y="0"/>
                </a:moveTo>
                <a:lnTo>
                  <a:pt x="513989" y="0"/>
                </a:lnTo>
                <a:lnTo>
                  <a:pt x="513989" y="774000"/>
                </a:lnTo>
                <a:lnTo>
                  <a:pt x="343166" y="774000"/>
                </a:lnTo>
                <a:lnTo>
                  <a:pt x="343166" y="773999"/>
                </a:lnTo>
                <a:lnTo>
                  <a:pt x="283188" y="773999"/>
                </a:lnTo>
                <a:lnTo>
                  <a:pt x="283188" y="227726"/>
                </a:lnTo>
                <a:lnTo>
                  <a:pt x="0" y="227726"/>
                </a:lnTo>
                <a:lnTo>
                  <a:pt x="0" y="71680"/>
                </a:lnTo>
                <a:lnTo>
                  <a:pt x="1394" y="71680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488ED7A2-806F-8B30-929B-AB260CDA8A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6013065" y="4414"/>
            <a:ext cx="14227223" cy="19475342"/>
          </a:xfrm>
          <a:custGeom>
            <a:avLst/>
            <a:gdLst>
              <a:gd name="connsiteX0" fmla="*/ 3538800 w 4302000"/>
              <a:gd name="connsiteY0" fmla="*/ 252000 h 4716002"/>
              <a:gd name="connsiteX1" fmla="*/ 3538800 w 4302000"/>
              <a:gd name="connsiteY1" fmla="*/ 423972 h 4716002"/>
              <a:gd name="connsiteX2" fmla="*/ 3880572 w 4302000"/>
              <a:gd name="connsiteY2" fmla="*/ 423972 h 4716002"/>
              <a:gd name="connsiteX3" fmla="*/ 3880572 w 4302000"/>
              <a:gd name="connsiteY3" fmla="*/ 1026000 h 4716002"/>
              <a:gd name="connsiteX4" fmla="*/ 4051395 w 4302000"/>
              <a:gd name="connsiteY4" fmla="*/ 1026000 h 4716002"/>
              <a:gd name="connsiteX5" fmla="*/ 4051395 w 4302000"/>
              <a:gd name="connsiteY5" fmla="*/ 252000 h 4716002"/>
              <a:gd name="connsiteX6" fmla="*/ 0 w 4302000"/>
              <a:gd name="connsiteY6" fmla="*/ 0 h 4716002"/>
              <a:gd name="connsiteX7" fmla="*/ 342000 w 4302000"/>
              <a:gd name="connsiteY7" fmla="*/ 0 h 4716002"/>
              <a:gd name="connsiteX8" fmla="*/ 4302000 w 4302000"/>
              <a:gd name="connsiteY8" fmla="*/ 0 h 4716002"/>
              <a:gd name="connsiteX9" fmla="*/ 4302000 w 4302000"/>
              <a:gd name="connsiteY9" fmla="*/ 936001 h 4716002"/>
              <a:gd name="connsiteX10" fmla="*/ 4302000 w 4302000"/>
              <a:gd name="connsiteY10" fmla="*/ 2000250 h 4716002"/>
              <a:gd name="connsiteX11" fmla="*/ 4302000 w 4302000"/>
              <a:gd name="connsiteY11" fmla="*/ 3780000 h 4716002"/>
              <a:gd name="connsiteX12" fmla="*/ 4302000 w 4302000"/>
              <a:gd name="connsiteY12" fmla="*/ 4716001 h 4716002"/>
              <a:gd name="connsiteX13" fmla="*/ 3960000 w 4302000"/>
              <a:gd name="connsiteY13" fmla="*/ 4716001 h 4716002"/>
              <a:gd name="connsiteX14" fmla="*/ 1250868 w 4302000"/>
              <a:gd name="connsiteY14" fmla="*/ 4716001 h 4716002"/>
              <a:gd name="connsiteX15" fmla="*/ 1163895 w 4302000"/>
              <a:gd name="connsiteY15" fmla="*/ 4716001 h 4716002"/>
              <a:gd name="connsiteX16" fmla="*/ 1019895 w 4302000"/>
              <a:gd name="connsiteY16" fmla="*/ 4716001 h 4716002"/>
              <a:gd name="connsiteX17" fmla="*/ 1019895 w 4302000"/>
              <a:gd name="connsiteY17" fmla="*/ 4716002 h 4716002"/>
              <a:gd name="connsiteX18" fmla="*/ 0 w 4302000"/>
              <a:gd name="connsiteY18" fmla="*/ 4716002 h 4716002"/>
              <a:gd name="connsiteX19" fmla="*/ 0 w 4302000"/>
              <a:gd name="connsiteY19" fmla="*/ 4716001 h 4716002"/>
              <a:gd name="connsiteX20" fmla="*/ 0 w 4302000"/>
              <a:gd name="connsiteY20" fmla="*/ 4579435 h 4716002"/>
              <a:gd name="connsiteX21" fmla="*/ 0 w 4302000"/>
              <a:gd name="connsiteY21" fmla="*/ 4386373 h 4716002"/>
              <a:gd name="connsiteX22" fmla="*/ 858448 w 4302000"/>
              <a:gd name="connsiteY22" fmla="*/ 4386373 h 4716002"/>
              <a:gd name="connsiteX23" fmla="*/ 858448 w 4302000"/>
              <a:gd name="connsiteY23" fmla="*/ 4378846 h 4716002"/>
              <a:gd name="connsiteX24" fmla="*/ 858448 w 4302000"/>
              <a:gd name="connsiteY24" fmla="*/ 4242279 h 4716002"/>
              <a:gd name="connsiteX25" fmla="*/ 858448 w 4302000"/>
              <a:gd name="connsiteY25" fmla="*/ 4049217 h 4716002"/>
              <a:gd name="connsiteX26" fmla="*/ 178518 w 4302000"/>
              <a:gd name="connsiteY26" fmla="*/ 4049217 h 4716002"/>
              <a:gd name="connsiteX27" fmla="*/ 178518 w 4302000"/>
              <a:gd name="connsiteY27" fmla="*/ 3198865 h 4716002"/>
              <a:gd name="connsiteX28" fmla="*/ 178518 w 4302000"/>
              <a:gd name="connsiteY28" fmla="*/ 3062298 h 4716002"/>
              <a:gd name="connsiteX29" fmla="*/ 178518 w 4302000"/>
              <a:gd name="connsiteY29" fmla="*/ 2869236 h 4716002"/>
              <a:gd name="connsiteX30" fmla="*/ 0 w 4302000"/>
              <a:gd name="connsiteY30" fmla="*/ 2869236 h 4716002"/>
              <a:gd name="connsiteX31" fmla="*/ 0 w 4302000"/>
              <a:gd name="connsiteY31" fmla="*/ 2857465 h 4716002"/>
              <a:gd name="connsiteX32" fmla="*/ 0 w 4302000"/>
              <a:gd name="connsiteY32" fmla="*/ 2433599 h 4716002"/>
              <a:gd name="connsiteX33" fmla="*/ 0 w 4302000"/>
              <a:gd name="connsiteY33" fmla="*/ 936001 h 471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02000" h="4716002">
                <a:moveTo>
                  <a:pt x="3538800" y="252000"/>
                </a:moveTo>
                <a:lnTo>
                  <a:pt x="3538800" y="423972"/>
                </a:lnTo>
                <a:lnTo>
                  <a:pt x="3880572" y="423972"/>
                </a:lnTo>
                <a:lnTo>
                  <a:pt x="3880572" y="1026000"/>
                </a:lnTo>
                <a:lnTo>
                  <a:pt x="4051395" y="1026000"/>
                </a:lnTo>
                <a:lnTo>
                  <a:pt x="4051395" y="252000"/>
                </a:lnTo>
                <a:close/>
                <a:moveTo>
                  <a:pt x="0" y="0"/>
                </a:moveTo>
                <a:lnTo>
                  <a:pt x="342000" y="0"/>
                </a:lnTo>
                <a:lnTo>
                  <a:pt x="4302000" y="0"/>
                </a:lnTo>
                <a:lnTo>
                  <a:pt x="4302000" y="936001"/>
                </a:lnTo>
                <a:lnTo>
                  <a:pt x="4302000" y="2000250"/>
                </a:lnTo>
                <a:lnTo>
                  <a:pt x="4302000" y="3780000"/>
                </a:lnTo>
                <a:lnTo>
                  <a:pt x="4302000" y="4716001"/>
                </a:lnTo>
                <a:lnTo>
                  <a:pt x="3960000" y="4716001"/>
                </a:lnTo>
                <a:lnTo>
                  <a:pt x="1250868" y="4716001"/>
                </a:lnTo>
                <a:lnTo>
                  <a:pt x="1163895" y="4716001"/>
                </a:lnTo>
                <a:lnTo>
                  <a:pt x="1019895" y="4716001"/>
                </a:lnTo>
                <a:lnTo>
                  <a:pt x="1019895" y="4716002"/>
                </a:lnTo>
                <a:lnTo>
                  <a:pt x="0" y="4716002"/>
                </a:lnTo>
                <a:lnTo>
                  <a:pt x="0" y="4716001"/>
                </a:lnTo>
                <a:lnTo>
                  <a:pt x="0" y="4579435"/>
                </a:lnTo>
                <a:lnTo>
                  <a:pt x="0" y="4386373"/>
                </a:lnTo>
                <a:lnTo>
                  <a:pt x="858448" y="4386373"/>
                </a:lnTo>
                <a:lnTo>
                  <a:pt x="858448" y="4378846"/>
                </a:lnTo>
                <a:lnTo>
                  <a:pt x="858448" y="4242279"/>
                </a:lnTo>
                <a:lnTo>
                  <a:pt x="858448" y="4049217"/>
                </a:lnTo>
                <a:lnTo>
                  <a:pt x="178518" y="4049217"/>
                </a:lnTo>
                <a:lnTo>
                  <a:pt x="178518" y="3198865"/>
                </a:lnTo>
                <a:lnTo>
                  <a:pt x="178518" y="3062298"/>
                </a:lnTo>
                <a:lnTo>
                  <a:pt x="178518" y="2869236"/>
                </a:lnTo>
                <a:lnTo>
                  <a:pt x="0" y="2869236"/>
                </a:lnTo>
                <a:lnTo>
                  <a:pt x="0" y="2857465"/>
                </a:lnTo>
                <a:lnTo>
                  <a:pt x="0" y="2433599"/>
                </a:lnTo>
                <a:lnTo>
                  <a:pt x="0" y="936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92A0-EE28-164E-8842-ED9D6A0E05C2}" type="datetime4">
              <a:rPr lang="nl-NL" smtClean="0"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</a:extLst>
          </p:cNvPr>
          <p:cNvSpPr>
            <a:spLocks noChangeAspect="1"/>
          </p:cNvSpPr>
          <p:nvPr userDrawn="1"/>
        </p:nvSpPr>
        <p:spPr>
          <a:xfrm>
            <a:off x="27716296" y="1040667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29" name="Graphic 11">
            <a:extLst>
              <a:ext uri="{FF2B5EF4-FFF2-40B4-BE49-F238E27FC236}">
                <a16:creationId xmlns:a16="http://schemas.microsoft.com/office/drawing/2014/main" id="{CFB89A87-F87F-1E71-78AF-8916E5E6FCD4}"/>
              </a:ext>
            </a:extLst>
          </p:cNvPr>
          <p:cNvSpPr/>
          <p:nvPr userDrawn="1"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F1A30C-D40C-7D32-441D-F29B6A5E3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"/>
            <a:ext cx="14762975" cy="21240746"/>
          </a:xfrm>
          <a:custGeom>
            <a:avLst/>
            <a:gdLst>
              <a:gd name="connsiteX0" fmla="*/ 252000 w 4464000"/>
              <a:gd name="connsiteY0" fmla="*/ 3369600 h 5143499"/>
              <a:gd name="connsiteX1" fmla="*/ 252000 w 4464000"/>
              <a:gd name="connsiteY1" fmla="*/ 4886737 h 5143499"/>
              <a:gd name="connsiteX2" fmla="*/ 1271895 w 4464000"/>
              <a:gd name="connsiteY2" fmla="*/ 4886737 h 5143499"/>
              <a:gd name="connsiteX3" fmla="*/ 1271895 w 4464000"/>
              <a:gd name="connsiteY3" fmla="*/ 4549581 h 5143499"/>
              <a:gd name="connsiteX4" fmla="*/ 591965 w 4464000"/>
              <a:gd name="connsiteY4" fmla="*/ 4549581 h 5143499"/>
              <a:gd name="connsiteX5" fmla="*/ 591965 w 4464000"/>
              <a:gd name="connsiteY5" fmla="*/ 3369600 h 5143499"/>
              <a:gd name="connsiteX6" fmla="*/ 0 w 4464000"/>
              <a:gd name="connsiteY6" fmla="*/ 0 h 5143499"/>
              <a:gd name="connsiteX7" fmla="*/ 4464000 w 4464000"/>
              <a:gd name="connsiteY7" fmla="*/ 0 h 5143499"/>
              <a:gd name="connsiteX8" fmla="*/ 4464000 w 4464000"/>
              <a:gd name="connsiteY8" fmla="*/ 5143499 h 5143499"/>
              <a:gd name="connsiteX9" fmla="*/ 0 w 4464000"/>
              <a:gd name="connsiteY9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4000" h="5143499">
                <a:moveTo>
                  <a:pt x="252000" y="3369600"/>
                </a:moveTo>
                <a:lnTo>
                  <a:pt x="252000" y="4886737"/>
                </a:lnTo>
                <a:lnTo>
                  <a:pt x="1271895" y="4886737"/>
                </a:lnTo>
                <a:lnTo>
                  <a:pt x="1271895" y="4549581"/>
                </a:lnTo>
                <a:lnTo>
                  <a:pt x="591965" y="4549581"/>
                </a:lnTo>
                <a:lnTo>
                  <a:pt x="591965" y="3369600"/>
                </a:lnTo>
                <a:close/>
                <a:moveTo>
                  <a:pt x="0" y="0"/>
                </a:moveTo>
                <a:lnTo>
                  <a:pt x="4464000" y="0"/>
                </a:lnTo>
                <a:lnTo>
                  <a:pt x="446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921FF-3FE4-6752-5C75-F0E39EFE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7334" y="4014000"/>
            <a:ext cx="12500906" cy="14866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CA6DCB-A386-70DB-ADF7-895F4CC8C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79143" y="6095334"/>
            <a:ext cx="12500906" cy="127853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4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3A92A89F-6921-5891-76CE-1287CF8A27A6}"/>
              </a:ext>
            </a:extLst>
          </p:cNvPr>
          <p:cNvSpPr>
            <a:spLocks noChangeAspect="1"/>
          </p:cNvSpPr>
          <p:nvPr userDrawn="1"/>
        </p:nvSpPr>
        <p:spPr>
          <a:xfrm>
            <a:off x="27716297" y="1040667"/>
            <a:ext cx="1695212" cy="3196334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999 h 774000"/>
              <a:gd name="connsiteX5" fmla="*/ 322574 w 512595"/>
              <a:gd name="connsiteY5" fmla="*/ 773999 h 774000"/>
              <a:gd name="connsiteX6" fmla="*/ 322574 w 512595"/>
              <a:gd name="connsiteY6" fmla="*/ 190814 h 774000"/>
              <a:gd name="connsiteX7" fmla="*/ 0 w 512595"/>
              <a:gd name="connsiteY7" fmla="*/ 190814 h 774000"/>
              <a:gd name="connsiteX8" fmla="*/ 0 w 512595"/>
              <a:gd name="connsiteY8" fmla="*/ 171972 h 774000"/>
              <a:gd name="connsiteX9" fmla="*/ 0 w 512595"/>
              <a:gd name="connsiteY9" fmla="*/ 24224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999"/>
                </a:lnTo>
                <a:lnTo>
                  <a:pt x="322574" y="773999"/>
                </a:lnTo>
                <a:lnTo>
                  <a:pt x="322574" y="190814"/>
                </a:lnTo>
                <a:lnTo>
                  <a:pt x="0" y="190814"/>
                </a:lnTo>
                <a:lnTo>
                  <a:pt x="0" y="171972"/>
                </a:lnTo>
                <a:lnTo>
                  <a:pt x="0" y="24224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92A0-EE28-164E-8842-ED9D6A0E05C2}" type="datetime4">
              <a:rPr lang="nl-NL" smtClean="0"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A457AB02-72BB-04B7-1D4E-8841EDB679FA}"/>
              </a:ext>
            </a:extLst>
          </p:cNvPr>
          <p:cNvSpPr/>
          <p:nvPr userDrawn="1"/>
        </p:nvSpPr>
        <p:spPr>
          <a:xfrm>
            <a:off x="833396" y="13915202"/>
            <a:ext cx="3372913" cy="6265214"/>
          </a:xfrm>
          <a:custGeom>
            <a:avLst/>
            <a:gdLst>
              <a:gd name="connsiteX0" fmla="*/ 0 w 1019895"/>
              <a:gd name="connsiteY0" fmla="*/ 0 h 1517137"/>
              <a:gd name="connsiteX1" fmla="*/ 30575 w 1019895"/>
              <a:gd name="connsiteY1" fmla="*/ 0 h 1517137"/>
              <a:gd name="connsiteX2" fmla="*/ 339965 w 1019895"/>
              <a:gd name="connsiteY2" fmla="*/ 0 h 1517137"/>
              <a:gd name="connsiteX3" fmla="*/ 360348 w 1019895"/>
              <a:gd name="connsiteY3" fmla="*/ 0 h 1517137"/>
              <a:gd name="connsiteX4" fmla="*/ 360348 w 1019895"/>
              <a:gd name="connsiteY4" fmla="*/ 1159187 h 1517137"/>
              <a:gd name="connsiteX5" fmla="*/ 1019895 w 1019895"/>
              <a:gd name="connsiteY5" fmla="*/ 1159187 h 1517137"/>
              <a:gd name="connsiteX6" fmla="*/ 1019895 w 1019895"/>
              <a:gd name="connsiteY6" fmla="*/ 1179981 h 1517137"/>
              <a:gd name="connsiteX7" fmla="*/ 1019895 w 1019895"/>
              <a:gd name="connsiteY7" fmla="*/ 149040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30575" y="0"/>
                </a:lnTo>
                <a:lnTo>
                  <a:pt x="339965" y="0"/>
                </a:lnTo>
                <a:lnTo>
                  <a:pt x="360348" y="0"/>
                </a:lnTo>
                <a:lnTo>
                  <a:pt x="360348" y="1159187"/>
                </a:lnTo>
                <a:lnTo>
                  <a:pt x="1019895" y="1159187"/>
                </a:lnTo>
                <a:lnTo>
                  <a:pt x="1019895" y="1179981"/>
                </a:lnTo>
                <a:lnTo>
                  <a:pt x="1019895" y="149040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CC2F4E6-1952-E906-D6D4-85CB03985F5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90578"/>
            <a:ext cx="30240288" cy="17988667"/>
          </a:xfrm>
          <a:custGeom>
            <a:avLst/>
            <a:gdLst>
              <a:gd name="connsiteX0" fmla="*/ 0 w 9144000"/>
              <a:gd name="connsiteY0" fmla="*/ 0 h 4356000"/>
              <a:gd name="connsiteX1" fmla="*/ 8380800 w 9144000"/>
              <a:gd name="connsiteY1" fmla="*/ 0 h 4356000"/>
              <a:gd name="connsiteX2" fmla="*/ 8380800 w 9144000"/>
              <a:gd name="connsiteY2" fmla="*/ 63025 h 4356000"/>
              <a:gd name="connsiteX3" fmla="*/ 8722572 w 9144000"/>
              <a:gd name="connsiteY3" fmla="*/ 63025 h 4356000"/>
              <a:gd name="connsiteX4" fmla="*/ 8722572 w 9144000"/>
              <a:gd name="connsiteY4" fmla="*/ 665053 h 4356000"/>
              <a:gd name="connsiteX5" fmla="*/ 8893395 w 9144000"/>
              <a:gd name="connsiteY5" fmla="*/ 665053 h 4356000"/>
              <a:gd name="connsiteX6" fmla="*/ 8893395 w 9144000"/>
              <a:gd name="connsiteY6" fmla="*/ 0 h 4356000"/>
              <a:gd name="connsiteX7" fmla="*/ 9144000 w 9144000"/>
              <a:gd name="connsiteY7" fmla="*/ 0 h 4356000"/>
              <a:gd name="connsiteX8" fmla="*/ 9144000 w 9144000"/>
              <a:gd name="connsiteY8" fmla="*/ 4356000 h 4356000"/>
              <a:gd name="connsiteX9" fmla="*/ 1271895 w 9144000"/>
              <a:gd name="connsiteY9" fmla="*/ 4356000 h 4356000"/>
              <a:gd name="connsiteX10" fmla="*/ 1271895 w 9144000"/>
              <a:gd name="connsiteY10" fmla="*/ 4188634 h 4356000"/>
              <a:gd name="connsiteX11" fmla="*/ 591965 w 9144000"/>
              <a:gd name="connsiteY11" fmla="*/ 4188634 h 4356000"/>
              <a:gd name="connsiteX12" fmla="*/ 591965 w 9144000"/>
              <a:gd name="connsiteY12" fmla="*/ 3008653 h 4356000"/>
              <a:gd name="connsiteX13" fmla="*/ 252000 w 9144000"/>
              <a:gd name="connsiteY13" fmla="*/ 3008653 h 4356000"/>
              <a:gd name="connsiteX14" fmla="*/ 252000 w 9144000"/>
              <a:gd name="connsiteY14" fmla="*/ 4356000 h 4356000"/>
              <a:gd name="connsiteX15" fmla="*/ 0 w 9144000"/>
              <a:gd name="connsiteY15" fmla="*/ 435600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4356000">
                <a:moveTo>
                  <a:pt x="0" y="0"/>
                </a:moveTo>
                <a:lnTo>
                  <a:pt x="8380800" y="0"/>
                </a:lnTo>
                <a:lnTo>
                  <a:pt x="8380800" y="63025"/>
                </a:lnTo>
                <a:lnTo>
                  <a:pt x="8722572" y="63025"/>
                </a:lnTo>
                <a:lnTo>
                  <a:pt x="8722572" y="665053"/>
                </a:lnTo>
                <a:lnTo>
                  <a:pt x="8893395" y="665053"/>
                </a:lnTo>
                <a:lnTo>
                  <a:pt x="8893395" y="0"/>
                </a:lnTo>
                <a:lnTo>
                  <a:pt x="9144000" y="0"/>
                </a:lnTo>
                <a:lnTo>
                  <a:pt x="9144000" y="4356000"/>
                </a:lnTo>
                <a:lnTo>
                  <a:pt x="1271895" y="4356000"/>
                </a:lnTo>
                <a:lnTo>
                  <a:pt x="1271895" y="4188634"/>
                </a:lnTo>
                <a:lnTo>
                  <a:pt x="591965" y="4188634"/>
                </a:lnTo>
                <a:lnTo>
                  <a:pt x="591965" y="3008653"/>
                </a:lnTo>
                <a:lnTo>
                  <a:pt x="252000" y="3008653"/>
                </a:lnTo>
                <a:lnTo>
                  <a:pt x="252000" y="4356000"/>
                </a:lnTo>
                <a:lnTo>
                  <a:pt x="0" y="435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360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E815-15AE-4C19-A956-DEF1F49D3FF0}" type="datetimeFigureOut">
              <a:rPr lang="nl-NL" smtClean="0"/>
              <a:t>10-3-2025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232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BE92A0-EE28-164E-8842-ED9D6A0E05C2}" type="datetime4">
              <a:rPr lang="nl-NL" smtClean="0"/>
              <a:pPr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</a:extLst>
          </p:cNvPr>
          <p:cNvSpPr>
            <a:spLocks noChangeAspect="1"/>
          </p:cNvSpPr>
          <p:nvPr userDrawn="1"/>
        </p:nvSpPr>
        <p:spPr>
          <a:xfrm>
            <a:off x="27716296" y="1040667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</a:extLst>
          </p:cNvPr>
          <p:cNvSpPr/>
          <p:nvPr userDrawn="1"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275DA-1A4E-D3EA-0C18-CA5AEC8A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644" y="6244000"/>
            <a:ext cx="19049000" cy="7136000"/>
          </a:xfrm>
        </p:spPr>
        <p:txBody>
          <a:bodyPr anchor="ctr" anchorCtr="0"/>
          <a:lstStyle>
            <a:lvl1pPr marL="476225" indent="-476225">
              <a:tabLst>
                <a:tab pos="476225" algn="l"/>
              </a:tabLst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45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3375" y="22300000"/>
            <a:ext cx="17858438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216331" y="22300000"/>
            <a:ext cx="1190563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833513" y="1038679"/>
            <a:ext cx="7854525" cy="2171785"/>
            <a:chOff x="252036" y="251518"/>
            <a:chExt cx="2375036" cy="525903"/>
          </a:xfrm>
          <a:solidFill>
            <a:schemeClr val="accent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</a:extLst>
          </p:cNvPr>
          <p:cNvSpPr>
            <a:spLocks noChangeAspect="1"/>
          </p:cNvSpPr>
          <p:nvPr/>
        </p:nvSpPr>
        <p:spPr>
          <a:xfrm>
            <a:off x="27716296" y="4460000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175FCEA-9ED3-C56B-BA11-631B1F2D4970}"/>
              </a:ext>
            </a:extLst>
          </p:cNvPr>
          <p:cNvSpPr txBox="1"/>
          <p:nvPr userDrawn="1"/>
        </p:nvSpPr>
        <p:spPr>
          <a:xfrm>
            <a:off x="24644525" y="19475333"/>
            <a:ext cx="4762250" cy="743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3142">
                <a:solidFill>
                  <a:schemeClr val="accent1"/>
                </a:solidFill>
              </a:rPr>
              <a:t>gezien en gehoord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F78968-CF7F-7EC8-3ABC-42C6C64C76FA}"/>
              </a:ext>
            </a:extLst>
          </p:cNvPr>
          <p:cNvSpPr txBox="1"/>
          <p:nvPr userDrawn="1"/>
        </p:nvSpPr>
        <p:spPr>
          <a:xfrm>
            <a:off x="3095463" y="13826000"/>
            <a:ext cx="7143375" cy="41626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4960" noProof="1">
                <a:solidFill>
                  <a:schemeClr val="accent1"/>
                </a:solidFill>
              </a:rPr>
              <a:t>hsleiden.nl</a:t>
            </a:r>
          </a:p>
          <a:p>
            <a:pPr algn="l"/>
            <a:endParaRPr lang="nl-NL" sz="4960" noProof="1">
              <a:solidFill>
                <a:schemeClr val="accent1"/>
              </a:solidFill>
            </a:endParaRPr>
          </a:p>
          <a:p>
            <a:pPr algn="l"/>
            <a:r>
              <a:rPr lang="nl-NL" sz="4960" noProof="1">
                <a:solidFill>
                  <a:schemeClr val="accent1"/>
                </a:solidFill>
              </a:rPr>
              <a:t>Zernikedreef 11</a:t>
            </a:r>
          </a:p>
          <a:p>
            <a:pPr algn="l"/>
            <a:r>
              <a:rPr lang="nl-NL" sz="4960" noProof="1">
                <a:solidFill>
                  <a:schemeClr val="accent1"/>
                </a:solidFill>
              </a:rPr>
              <a:t>2333 CK Leiden</a:t>
            </a:r>
          </a:p>
        </p:txBody>
      </p:sp>
    </p:spTree>
    <p:extLst>
      <p:ext uri="{BB962C8B-B14F-4D97-AF65-F5344CB8AC3E}">
        <p14:creationId xmlns:p14="http://schemas.microsoft.com/office/powerpoint/2010/main" val="394974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594A7-9133-4734-EF49-FA4A3CFB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31991F-19BE-55D2-A350-E113D877B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A2433E-2512-5E29-10E9-F6BD824B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F755-782B-4F97-9666-48E7517AA3BC}" type="datetimeFigureOut">
              <a:rPr lang="nl-NL" smtClean="0"/>
              <a:t>10-3-2025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8AB542-AA83-61D2-F84A-9EC6739A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D179E1-B2EE-0D32-78E4-C2E2DAF5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006F-3D2F-4FDC-8418-8CE5FD8C41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84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5F87C-6BDF-B803-89CE-2FD14280D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37" y="3476208"/>
            <a:ext cx="22680217" cy="7394928"/>
          </a:xfrm>
        </p:spPr>
        <p:txBody>
          <a:bodyPr anchor="b"/>
          <a:lstStyle>
            <a:lvl1pPr algn="ctr">
              <a:defRPr sz="14882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AE03E-8B34-1E10-83D7-27A22862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37" y="11156313"/>
            <a:ext cx="22680217" cy="5128263"/>
          </a:xfrm>
        </p:spPr>
        <p:txBody>
          <a:bodyPr/>
          <a:lstStyle>
            <a:lvl1pPr marL="0" indent="0" algn="ctr">
              <a:buNone/>
              <a:defRPr sz="5952"/>
            </a:lvl1pPr>
            <a:lvl2pPr marL="1134001" indent="0" algn="ctr">
              <a:buNone/>
              <a:defRPr sz="4962"/>
            </a:lvl2pPr>
            <a:lvl3pPr marL="2268001" indent="0" algn="ctr">
              <a:buNone/>
              <a:defRPr sz="4465"/>
            </a:lvl3pPr>
            <a:lvl4pPr marL="3402002" indent="0" algn="ctr">
              <a:buNone/>
              <a:defRPr sz="3968"/>
            </a:lvl4pPr>
            <a:lvl5pPr marL="4536004" indent="0" algn="ctr">
              <a:buNone/>
              <a:defRPr sz="3968"/>
            </a:lvl5pPr>
            <a:lvl6pPr marL="5670005" indent="0" algn="ctr">
              <a:buNone/>
              <a:defRPr sz="3968"/>
            </a:lvl6pPr>
            <a:lvl7pPr marL="6804006" indent="0" algn="ctr">
              <a:buNone/>
              <a:defRPr sz="3968"/>
            </a:lvl7pPr>
            <a:lvl8pPr marL="7938006" indent="0" algn="ctr">
              <a:buNone/>
              <a:defRPr sz="3968"/>
            </a:lvl8pPr>
            <a:lvl9pPr marL="9072007" indent="0" algn="ctr">
              <a:buNone/>
              <a:defRPr sz="3968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BEEB81-B96E-DF2C-680B-891CF649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F755-782B-4F97-9666-48E7517AA3BC}" type="datetimeFigureOut">
              <a:rPr lang="nl-NL" smtClean="0"/>
              <a:t>10-3-2025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5A5B3D-8A58-F767-8878-E2F47CE1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BC55B3-BE86-E902-CB3F-F76F1C4C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006F-3D2F-4FDC-8418-8CE5FD8C41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36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29C5-08E3-498F-BFA9-FFAD5A512B05}" type="datetime1">
              <a:rPr lang="nl-NL" smtClean="0"/>
              <a:t>10-3-2025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82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688" y="5054667"/>
            <a:ext cx="21430125" cy="5054667"/>
          </a:xfrm>
        </p:spPr>
        <p:txBody>
          <a:bodyPr anchor="b" anchorCtr="0"/>
          <a:lstStyle>
            <a:lvl1pPr algn="l">
              <a:defRPr sz="1389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688" y="10555334"/>
            <a:ext cx="21430125" cy="26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5952">
                <a:solidFill>
                  <a:schemeClr val="bg1"/>
                </a:solidFill>
              </a:defRPr>
            </a:lvl1pPr>
            <a:lvl2pPr marL="1134008" indent="0" algn="ctr">
              <a:buNone/>
              <a:defRPr sz="4960"/>
            </a:lvl2pPr>
            <a:lvl3pPr marL="2268018" indent="0" algn="ctr">
              <a:buNone/>
              <a:defRPr sz="4465"/>
            </a:lvl3pPr>
            <a:lvl4pPr marL="3402027" indent="0" algn="ctr">
              <a:buNone/>
              <a:defRPr sz="3968"/>
            </a:lvl4pPr>
            <a:lvl5pPr marL="4536036" indent="0" algn="ctr">
              <a:buNone/>
              <a:defRPr sz="3968"/>
            </a:lvl5pPr>
            <a:lvl6pPr marL="5670045" indent="0" algn="ctr">
              <a:buNone/>
              <a:defRPr sz="3968"/>
            </a:lvl6pPr>
            <a:lvl7pPr marL="6804053" indent="0" algn="ctr">
              <a:buNone/>
              <a:defRPr sz="3968"/>
            </a:lvl7pPr>
            <a:lvl8pPr marL="7938063" indent="0" algn="ctr">
              <a:buNone/>
              <a:defRPr sz="3968"/>
            </a:lvl8pPr>
            <a:lvl9pPr marL="9072071" indent="0" algn="ctr">
              <a:buNone/>
              <a:defRPr sz="3968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3375" y="22300000"/>
            <a:ext cx="17858438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216331" y="22300000"/>
            <a:ext cx="1190563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833513" y="1038679"/>
            <a:ext cx="7854525" cy="2171785"/>
            <a:chOff x="252036" y="251518"/>
            <a:chExt cx="2375036" cy="525903"/>
          </a:xfrm>
          <a:solidFill>
            <a:schemeClr val="bg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6" y="4460000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FDAA32-85A0-B490-88C4-DA4D3B69559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71688" y="15907334"/>
            <a:ext cx="12858075" cy="892000"/>
          </a:xfrm>
        </p:spPr>
        <p:txBody>
          <a:bodyPr/>
          <a:lstStyle>
            <a:lvl1pPr marL="0" indent="0">
              <a:buNone/>
              <a:defRPr sz="3638">
                <a:solidFill>
                  <a:schemeClr val="bg1"/>
                </a:solidFill>
              </a:defRPr>
            </a:lvl1pPr>
            <a:lvl2pPr marL="1134008" indent="0">
              <a:buNone/>
              <a:defRPr sz="3472"/>
            </a:lvl2pPr>
            <a:lvl3pPr marL="2268018" indent="0">
              <a:buNone/>
              <a:defRPr sz="2977"/>
            </a:lvl3pPr>
            <a:lvl4pPr marL="3402027" indent="0">
              <a:buNone/>
              <a:defRPr sz="2480"/>
            </a:lvl4pPr>
            <a:lvl5pPr marL="4536036" indent="0">
              <a:buNone/>
              <a:defRPr sz="2480"/>
            </a:lvl5pPr>
            <a:lvl6pPr marL="5670045" indent="0">
              <a:buNone/>
              <a:defRPr sz="2480"/>
            </a:lvl6pPr>
            <a:lvl7pPr marL="6804053" indent="0">
              <a:buNone/>
              <a:defRPr sz="2480"/>
            </a:lvl7pPr>
            <a:lvl8pPr marL="7938063" indent="0">
              <a:buNone/>
              <a:defRPr sz="2480"/>
            </a:lvl8pPr>
            <a:lvl9pPr marL="9072071" indent="0">
              <a:buNone/>
              <a:defRPr sz="2480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2466E84-18BE-5C51-385E-9D3C57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71661" y="16799333"/>
            <a:ext cx="12858075" cy="743333"/>
          </a:xfrm>
        </p:spPr>
        <p:txBody>
          <a:bodyPr/>
          <a:lstStyle>
            <a:lvl1pPr algn="l">
              <a:defRPr sz="3638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56F59CC-A2C3-E3AD-6517-4204EF04B3BB}"/>
              </a:ext>
            </a:extLst>
          </p:cNvPr>
          <p:cNvSpPr txBox="1"/>
          <p:nvPr/>
        </p:nvSpPr>
        <p:spPr>
          <a:xfrm>
            <a:off x="24644525" y="19475333"/>
            <a:ext cx="4762250" cy="743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3142">
                <a:solidFill>
                  <a:schemeClr val="bg1"/>
                </a:solidFill>
              </a:rPr>
              <a:t>gezien en gehoord</a:t>
            </a:r>
          </a:p>
        </p:txBody>
      </p:sp>
    </p:spTree>
    <p:extLst>
      <p:ext uri="{BB962C8B-B14F-4D97-AF65-F5344CB8AC3E}">
        <p14:creationId xmlns:p14="http://schemas.microsoft.com/office/powerpoint/2010/main" val="174718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afbeeld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688" y="7284667"/>
            <a:ext cx="12858075" cy="5054667"/>
          </a:xfrm>
        </p:spPr>
        <p:txBody>
          <a:bodyPr anchor="b" anchorCtr="0"/>
          <a:lstStyle>
            <a:lvl1pPr algn="l">
              <a:defRPr sz="1389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688" y="12785333"/>
            <a:ext cx="12858075" cy="26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5952">
                <a:solidFill>
                  <a:schemeClr val="bg1"/>
                </a:solidFill>
              </a:defRPr>
            </a:lvl1pPr>
            <a:lvl2pPr marL="1134008" indent="0" algn="ctr">
              <a:buNone/>
              <a:defRPr sz="4960"/>
            </a:lvl2pPr>
            <a:lvl3pPr marL="2268018" indent="0" algn="ctr">
              <a:buNone/>
              <a:defRPr sz="4465"/>
            </a:lvl3pPr>
            <a:lvl4pPr marL="3402027" indent="0" algn="ctr">
              <a:buNone/>
              <a:defRPr sz="3968"/>
            </a:lvl4pPr>
            <a:lvl5pPr marL="4536036" indent="0" algn="ctr">
              <a:buNone/>
              <a:defRPr sz="3968"/>
            </a:lvl5pPr>
            <a:lvl6pPr marL="5670045" indent="0" algn="ctr">
              <a:buNone/>
              <a:defRPr sz="3968"/>
            </a:lvl6pPr>
            <a:lvl7pPr marL="6804053" indent="0" algn="ctr">
              <a:buNone/>
              <a:defRPr sz="3968"/>
            </a:lvl7pPr>
            <a:lvl8pPr marL="7938063" indent="0" algn="ctr">
              <a:buNone/>
              <a:defRPr sz="3968"/>
            </a:lvl8pPr>
            <a:lvl9pPr marL="9072071" indent="0" algn="ctr">
              <a:buNone/>
              <a:defRPr sz="3968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71661" y="19624000"/>
            <a:ext cx="12858075" cy="743333"/>
          </a:xfrm>
        </p:spPr>
        <p:txBody>
          <a:bodyPr/>
          <a:lstStyle>
            <a:lvl1pPr algn="l">
              <a:defRPr sz="3638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3375" y="22300000"/>
            <a:ext cx="17858438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216331" y="22300000"/>
            <a:ext cx="1190563" cy="594667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833513" y="1038679"/>
            <a:ext cx="7854525" cy="2171785"/>
            <a:chOff x="252036" y="251518"/>
            <a:chExt cx="2375036" cy="525903"/>
          </a:xfrm>
          <a:solidFill>
            <a:schemeClr val="bg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C8DC0B-8770-0FAF-E87B-987B96E9786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71688" y="18732001"/>
            <a:ext cx="12858075" cy="892000"/>
          </a:xfrm>
        </p:spPr>
        <p:txBody>
          <a:bodyPr/>
          <a:lstStyle>
            <a:lvl1pPr marL="0" indent="0">
              <a:buNone/>
              <a:defRPr sz="3638">
                <a:solidFill>
                  <a:schemeClr val="bg1"/>
                </a:solidFill>
              </a:defRPr>
            </a:lvl1pPr>
            <a:lvl2pPr marL="1134008" indent="0">
              <a:buNone/>
              <a:defRPr sz="3472"/>
            </a:lvl2pPr>
            <a:lvl3pPr marL="2268018" indent="0">
              <a:buNone/>
              <a:defRPr sz="2977"/>
            </a:lvl3pPr>
            <a:lvl4pPr marL="3402027" indent="0">
              <a:buNone/>
              <a:defRPr sz="2480"/>
            </a:lvl4pPr>
            <a:lvl5pPr marL="4536036" indent="0">
              <a:buNone/>
              <a:defRPr sz="2480"/>
            </a:lvl5pPr>
            <a:lvl6pPr marL="5670045" indent="0">
              <a:buNone/>
              <a:defRPr sz="2480"/>
            </a:lvl6pPr>
            <a:lvl7pPr marL="6804053" indent="0">
              <a:buNone/>
              <a:defRPr sz="2480"/>
            </a:lvl7pPr>
            <a:lvl8pPr marL="7938063" indent="0">
              <a:buNone/>
              <a:defRPr sz="2480"/>
            </a:lvl8pPr>
            <a:lvl9pPr marL="9072071" indent="0">
              <a:buNone/>
              <a:defRPr sz="2480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AF4149DF-3AE9-EBB7-D695-EBA3C6350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6489294" y="13915202"/>
            <a:ext cx="3372913" cy="6265214"/>
          </a:xfrm>
          <a:custGeom>
            <a:avLst/>
            <a:gdLst>
              <a:gd name="connsiteX0" fmla="*/ 0 w 1019895"/>
              <a:gd name="connsiteY0" fmla="*/ 0 h 1517137"/>
              <a:gd name="connsiteX1" fmla="*/ 44793 w 1019895"/>
              <a:gd name="connsiteY1" fmla="*/ 0 h 1517137"/>
              <a:gd name="connsiteX2" fmla="*/ 339965 w 1019895"/>
              <a:gd name="connsiteY2" fmla="*/ 0 h 1517137"/>
              <a:gd name="connsiteX3" fmla="*/ 369825 w 1019895"/>
              <a:gd name="connsiteY3" fmla="*/ 0 h 1517137"/>
              <a:gd name="connsiteX4" fmla="*/ 369825 w 1019895"/>
              <a:gd name="connsiteY4" fmla="*/ 1140865 h 1517137"/>
              <a:gd name="connsiteX5" fmla="*/ 1019887 w 1019895"/>
              <a:gd name="connsiteY5" fmla="*/ 1140865 h 1517137"/>
              <a:gd name="connsiteX6" fmla="*/ 1019887 w 1019895"/>
              <a:gd name="connsiteY6" fmla="*/ 1179981 h 1517137"/>
              <a:gd name="connsiteX7" fmla="*/ 1019895 w 1019895"/>
              <a:gd name="connsiteY7" fmla="*/ 117998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44793" y="0"/>
                </a:lnTo>
                <a:lnTo>
                  <a:pt x="339965" y="0"/>
                </a:lnTo>
                <a:lnTo>
                  <a:pt x="369825" y="0"/>
                </a:lnTo>
                <a:lnTo>
                  <a:pt x="369825" y="1140865"/>
                </a:lnTo>
                <a:lnTo>
                  <a:pt x="1019887" y="1140865"/>
                </a:lnTo>
                <a:lnTo>
                  <a:pt x="1019887" y="1179981"/>
                </a:lnTo>
                <a:lnTo>
                  <a:pt x="1019895" y="117998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 sz="4197"/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FB657BF8-665D-ABEB-0029-E39E60783F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7" y="4460000"/>
            <a:ext cx="1695212" cy="3196334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468 h 774000"/>
              <a:gd name="connsiteX5" fmla="*/ 320685 w 512595"/>
              <a:gd name="connsiteY5" fmla="*/ 773468 h 774000"/>
              <a:gd name="connsiteX6" fmla="*/ 320685 w 512595"/>
              <a:gd name="connsiteY6" fmla="*/ 191738 h 774000"/>
              <a:gd name="connsiteX7" fmla="*/ 2655 w 512595"/>
              <a:gd name="connsiteY7" fmla="*/ 191738 h 774000"/>
              <a:gd name="connsiteX8" fmla="*/ 2655 w 512595"/>
              <a:gd name="connsiteY8" fmla="*/ 171972 h 774000"/>
              <a:gd name="connsiteX9" fmla="*/ 0 w 512595"/>
              <a:gd name="connsiteY9" fmla="*/ 171972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468"/>
                </a:lnTo>
                <a:lnTo>
                  <a:pt x="320685" y="773468"/>
                </a:lnTo>
                <a:lnTo>
                  <a:pt x="320685" y="191738"/>
                </a:lnTo>
                <a:lnTo>
                  <a:pt x="2655" y="191738"/>
                </a:lnTo>
                <a:lnTo>
                  <a:pt x="2655" y="171972"/>
                </a:lnTo>
                <a:lnTo>
                  <a:pt x="0" y="171972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4197">
              <a:solidFill>
                <a:schemeClr val="tx2"/>
              </a:solidFill>
            </a:endParaRP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E4AA1D1-89B2-844E-9282-FF7DD472B37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7144100" y="3865337"/>
            <a:ext cx="13096188" cy="15610000"/>
          </a:xfrm>
          <a:custGeom>
            <a:avLst/>
            <a:gdLst>
              <a:gd name="connsiteX0" fmla="*/ 3196800 w 3960000"/>
              <a:gd name="connsiteY0" fmla="*/ 143999 h 3780000"/>
              <a:gd name="connsiteX1" fmla="*/ 3196800 w 3960000"/>
              <a:gd name="connsiteY1" fmla="*/ 315971 h 3780000"/>
              <a:gd name="connsiteX2" fmla="*/ 3538572 w 3960000"/>
              <a:gd name="connsiteY2" fmla="*/ 315971 h 3780000"/>
              <a:gd name="connsiteX3" fmla="*/ 3538572 w 3960000"/>
              <a:gd name="connsiteY3" fmla="*/ 917999 h 3780000"/>
              <a:gd name="connsiteX4" fmla="*/ 3709395 w 3960000"/>
              <a:gd name="connsiteY4" fmla="*/ 917999 h 3780000"/>
              <a:gd name="connsiteX5" fmla="*/ 3709395 w 3960000"/>
              <a:gd name="connsiteY5" fmla="*/ 143999 h 3780000"/>
              <a:gd name="connsiteX6" fmla="*/ 0 w 3960000"/>
              <a:gd name="connsiteY6" fmla="*/ 0 h 3780000"/>
              <a:gd name="connsiteX7" fmla="*/ 3960000 w 3960000"/>
              <a:gd name="connsiteY7" fmla="*/ 0 h 3780000"/>
              <a:gd name="connsiteX8" fmla="*/ 3960000 w 3960000"/>
              <a:gd name="connsiteY8" fmla="*/ 3780000 h 3780000"/>
              <a:gd name="connsiteX9" fmla="*/ 821895 w 3960000"/>
              <a:gd name="connsiteY9" fmla="*/ 3780000 h 3780000"/>
              <a:gd name="connsiteX10" fmla="*/ 821895 w 3960000"/>
              <a:gd name="connsiteY10" fmla="*/ 3613580 h 3780000"/>
              <a:gd name="connsiteX11" fmla="*/ 141965 w 3960000"/>
              <a:gd name="connsiteY11" fmla="*/ 3613580 h 3780000"/>
              <a:gd name="connsiteX12" fmla="*/ 141965 w 3960000"/>
              <a:gd name="connsiteY12" fmla="*/ 2433599 h 3780000"/>
              <a:gd name="connsiteX13" fmla="*/ 0 w 3960000"/>
              <a:gd name="connsiteY13" fmla="*/ 2433599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60000" h="3780000">
                <a:moveTo>
                  <a:pt x="3196800" y="143999"/>
                </a:moveTo>
                <a:lnTo>
                  <a:pt x="3196800" y="315971"/>
                </a:lnTo>
                <a:lnTo>
                  <a:pt x="3538572" y="315971"/>
                </a:lnTo>
                <a:lnTo>
                  <a:pt x="3538572" y="917999"/>
                </a:lnTo>
                <a:lnTo>
                  <a:pt x="3709395" y="917999"/>
                </a:lnTo>
                <a:lnTo>
                  <a:pt x="3709395" y="143999"/>
                </a:lnTo>
                <a:close/>
                <a:moveTo>
                  <a:pt x="0" y="0"/>
                </a:moveTo>
                <a:lnTo>
                  <a:pt x="3960000" y="0"/>
                </a:lnTo>
                <a:lnTo>
                  <a:pt x="3960000" y="3780000"/>
                </a:lnTo>
                <a:lnTo>
                  <a:pt x="821895" y="3780000"/>
                </a:lnTo>
                <a:lnTo>
                  <a:pt x="821895" y="3613580"/>
                </a:lnTo>
                <a:lnTo>
                  <a:pt x="141965" y="3613580"/>
                </a:lnTo>
                <a:lnTo>
                  <a:pt x="141965" y="2433599"/>
                </a:lnTo>
                <a:lnTo>
                  <a:pt x="0" y="2433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529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134008" indent="0">
              <a:buNone/>
              <a:defRPr sz="6945"/>
            </a:lvl2pPr>
            <a:lvl3pPr marL="2268018" indent="0">
              <a:buNone/>
              <a:defRPr sz="5952"/>
            </a:lvl3pPr>
            <a:lvl4pPr marL="3402027" indent="0">
              <a:buNone/>
              <a:defRPr sz="4960"/>
            </a:lvl4pPr>
            <a:lvl5pPr marL="4536036" indent="0">
              <a:buNone/>
              <a:defRPr sz="4960"/>
            </a:lvl5pPr>
            <a:lvl6pPr marL="5670045" indent="0">
              <a:buNone/>
              <a:defRPr sz="4960"/>
            </a:lvl6pPr>
            <a:lvl7pPr marL="6804053" indent="0">
              <a:buNone/>
              <a:defRPr sz="4960"/>
            </a:lvl7pPr>
            <a:lvl8pPr marL="7938063" indent="0">
              <a:buNone/>
              <a:defRPr sz="4960"/>
            </a:lvl8pPr>
            <a:lvl9pPr marL="9072071" indent="0">
              <a:buNone/>
              <a:defRPr sz="496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4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5671" y="6690002"/>
            <a:ext cx="19049000" cy="6838663"/>
          </a:xfrm>
        </p:spPr>
        <p:txBody>
          <a:bodyPr anchor="ctr" anchorCtr="0"/>
          <a:lstStyle>
            <a:lvl1pPr algn="ctr">
              <a:defRPr sz="12567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27716296" y="1040667"/>
            <a:ext cx="1695209" cy="3196334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197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3396" y="13915200"/>
            <a:ext cx="3372913" cy="626521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4197"/>
          </a:p>
        </p:txBody>
      </p:sp>
    </p:spTree>
    <p:extLst>
      <p:ext uri="{BB962C8B-B14F-4D97-AF65-F5344CB8AC3E}">
        <p14:creationId xmlns:p14="http://schemas.microsoft.com/office/powerpoint/2010/main" val="268516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A489C65-31F2-4E2F-98E9-962EDAEF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021" y="1130875"/>
            <a:ext cx="26082249" cy="410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24A3CA-0376-4525-940C-8945C9827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9021" y="5654367"/>
            <a:ext cx="26082249" cy="13477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C9410-3811-432F-942D-8C615540F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79021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21F4E5-FDA8-4FFB-9714-434C1774F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17097" y="19687030"/>
            <a:ext cx="10206097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529DEE-83AE-4ED3-AE47-1CACEDC59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57205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4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5" r:id="rId2"/>
  </p:sldLayoutIdLst>
  <p:txStyles>
    <p:titleStyle>
      <a:lvl1pPr algn="l" defTabSz="2268001" rtl="0" eaLnBrk="1" latinLnBrk="0" hangingPunct="1">
        <a:lnSpc>
          <a:spcPct val="90000"/>
        </a:lnSpc>
        <a:spcBef>
          <a:spcPct val="0"/>
        </a:spcBef>
        <a:buNone/>
        <a:defRPr sz="109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001" indent="-567001" algn="l" defTabSz="2268001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1001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2" kern="1200">
          <a:solidFill>
            <a:schemeClr val="tx1"/>
          </a:solidFill>
          <a:latin typeface="+mn-lt"/>
          <a:ea typeface="+mn-ea"/>
          <a:cs typeface="+mn-cs"/>
        </a:defRPr>
      </a:lvl2pPr>
      <a:lvl3pPr marL="2835002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2" kern="1200">
          <a:solidFill>
            <a:schemeClr val="tx1"/>
          </a:solidFill>
          <a:latin typeface="+mn-lt"/>
          <a:ea typeface="+mn-ea"/>
          <a:cs typeface="+mn-cs"/>
        </a:defRPr>
      </a:lvl3pPr>
      <a:lvl4pPr marL="3969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3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7005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06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07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09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02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04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05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07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1" y="1130875"/>
            <a:ext cx="26082249" cy="410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1" y="5654367"/>
            <a:ext cx="26082249" cy="13477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1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E815-15AE-4C19-A956-DEF1F49D3FF0}" type="datetimeFigureOut">
              <a:rPr lang="nl-NL" smtClean="0"/>
              <a:t>10-3-2025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7" y="19687030"/>
            <a:ext cx="10206097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5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52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2268001" rtl="0" eaLnBrk="1" latinLnBrk="0" hangingPunct="1">
        <a:lnSpc>
          <a:spcPct val="90000"/>
        </a:lnSpc>
        <a:spcBef>
          <a:spcPct val="0"/>
        </a:spcBef>
        <a:buNone/>
        <a:defRPr sz="109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001" indent="-567001" algn="l" defTabSz="2268001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1001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2" kern="1200">
          <a:solidFill>
            <a:schemeClr val="tx1"/>
          </a:solidFill>
          <a:latin typeface="+mn-lt"/>
          <a:ea typeface="+mn-ea"/>
          <a:cs typeface="+mn-cs"/>
        </a:defRPr>
      </a:lvl2pPr>
      <a:lvl3pPr marL="2835002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2" kern="1200">
          <a:solidFill>
            <a:schemeClr val="tx1"/>
          </a:solidFill>
          <a:latin typeface="+mn-lt"/>
          <a:ea typeface="+mn-ea"/>
          <a:cs typeface="+mn-cs"/>
        </a:defRPr>
      </a:lvl3pPr>
      <a:lvl4pPr marL="3969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3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7005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06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07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09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02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04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05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07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788B11-F734-266F-E758-77675348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021" y="1130875"/>
            <a:ext cx="26082249" cy="410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AEBA8A-E45F-4EF8-6853-D569D4FFF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9021" y="5654367"/>
            <a:ext cx="26082249" cy="13477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A9409-25AA-B893-032E-B3507E0C2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79021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6F755-782B-4F97-9666-48E7517AA3BC}" type="datetimeFigureOut">
              <a:rPr lang="nl-NL" smtClean="0"/>
              <a:t>10-3-2025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6BCCCF-E661-B673-6D97-C12C32AB5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17097" y="19687030"/>
            <a:ext cx="10206097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0AFA1A-70A9-2B96-D91E-1ECDF21EA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57205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006F-3D2F-4FDC-8418-8CE5FD8C41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8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2268001" rtl="0" eaLnBrk="1" latinLnBrk="0" hangingPunct="1">
        <a:lnSpc>
          <a:spcPct val="90000"/>
        </a:lnSpc>
        <a:spcBef>
          <a:spcPct val="0"/>
        </a:spcBef>
        <a:buNone/>
        <a:defRPr sz="109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001" indent="-567001" algn="l" defTabSz="2268001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1001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2" kern="1200">
          <a:solidFill>
            <a:schemeClr val="tx1"/>
          </a:solidFill>
          <a:latin typeface="+mn-lt"/>
          <a:ea typeface="+mn-ea"/>
          <a:cs typeface="+mn-cs"/>
        </a:defRPr>
      </a:lvl2pPr>
      <a:lvl3pPr marL="2835002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2" kern="1200">
          <a:solidFill>
            <a:schemeClr val="tx1"/>
          </a:solidFill>
          <a:latin typeface="+mn-lt"/>
          <a:ea typeface="+mn-ea"/>
          <a:cs typeface="+mn-cs"/>
        </a:defRPr>
      </a:lvl3pPr>
      <a:lvl4pPr marL="3969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3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7005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06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07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09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02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04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05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07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1" y="1130875"/>
            <a:ext cx="26082249" cy="410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1" y="5654367"/>
            <a:ext cx="26082249" cy="13477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1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15141-EA3C-4F00-8F98-4B3DA16BE027}" type="datetime1">
              <a:rPr lang="nl-NL" smtClean="0"/>
              <a:t>10-3-2025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7" y="19687030"/>
            <a:ext cx="10206097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5" y="19687030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0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l" defTabSz="2268001" rtl="0" eaLnBrk="1" latinLnBrk="0" hangingPunct="1">
        <a:lnSpc>
          <a:spcPct val="90000"/>
        </a:lnSpc>
        <a:spcBef>
          <a:spcPct val="0"/>
        </a:spcBef>
        <a:buNone/>
        <a:defRPr sz="109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001" indent="-567001" algn="l" defTabSz="2268001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1001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2" kern="1200">
          <a:solidFill>
            <a:schemeClr val="tx1"/>
          </a:solidFill>
          <a:latin typeface="+mn-lt"/>
          <a:ea typeface="+mn-ea"/>
          <a:cs typeface="+mn-cs"/>
        </a:defRPr>
      </a:lvl2pPr>
      <a:lvl3pPr marL="2835002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2" kern="1200">
          <a:solidFill>
            <a:schemeClr val="tx1"/>
          </a:solidFill>
          <a:latin typeface="+mn-lt"/>
          <a:ea typeface="+mn-ea"/>
          <a:cs typeface="+mn-cs"/>
        </a:defRPr>
      </a:lvl3pPr>
      <a:lvl4pPr marL="3969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3004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7005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06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07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09" indent="-567001" algn="l" defTabSz="2268001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01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02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04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05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06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07" algn="l" defTabSz="226800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2069" y="4014000"/>
            <a:ext cx="22144463" cy="148666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0246" y="6095334"/>
            <a:ext cx="22144463" cy="12785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001814" y="20070000"/>
            <a:ext cx="2976406" cy="59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48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43375" y="22300000"/>
            <a:ext cx="17858438" cy="59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480"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16331" y="20070000"/>
            <a:ext cx="1190563" cy="59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48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12" name="Graphic 7" descr="Hogeschool Leiden">
            <a:extLst>
              <a:ext uri="{FF2B5EF4-FFF2-40B4-BE49-F238E27FC236}">
                <a16:creationId xmlns:a16="http://schemas.microsoft.com/office/drawing/2014/main" id="{39A18226-8C60-C8FC-6233-5F23C66791FA}"/>
              </a:ext>
            </a:extLst>
          </p:cNvPr>
          <p:cNvGrpSpPr/>
          <p:nvPr/>
        </p:nvGrpSpPr>
        <p:grpSpPr>
          <a:xfrm>
            <a:off x="833673" y="1040755"/>
            <a:ext cx="4077184" cy="1138014"/>
            <a:chOff x="252084" y="252021"/>
            <a:chExt cx="1232851" cy="275573"/>
          </a:xfrm>
          <a:solidFill>
            <a:schemeClr val="bg1"/>
          </a:solidFill>
        </p:grpSpPr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B3F8B5C9-B5E4-2CD2-5337-B17760587D9C}"/>
                </a:ext>
              </a:extLst>
            </p:cNvPr>
            <p:cNvSpPr/>
            <p:nvPr/>
          </p:nvSpPr>
          <p:spPr>
            <a:xfrm>
              <a:off x="786748" y="297844"/>
              <a:ext cx="78268" cy="74462"/>
            </a:xfrm>
            <a:custGeom>
              <a:avLst/>
              <a:gdLst>
                <a:gd name="connsiteX0" fmla="*/ 18805 w 78268"/>
                <a:gd name="connsiteY0" fmla="*/ 69880 h 74462"/>
                <a:gd name="connsiteX1" fmla="*/ 39134 w 78268"/>
                <a:gd name="connsiteY1" fmla="*/ 74462 h 74462"/>
                <a:gd name="connsiteX2" fmla="*/ 59464 w 78268"/>
                <a:gd name="connsiteY2" fmla="*/ 69880 h 74462"/>
                <a:gd name="connsiteX3" fmla="*/ 73313 w 78268"/>
                <a:gd name="connsiteY3" fmla="*/ 56769 h 74462"/>
                <a:gd name="connsiteX4" fmla="*/ 78268 w 78268"/>
                <a:gd name="connsiteY4" fmla="*/ 37167 h 74462"/>
                <a:gd name="connsiteX5" fmla="*/ 73313 w 78268"/>
                <a:gd name="connsiteY5" fmla="*/ 17565 h 74462"/>
                <a:gd name="connsiteX6" fmla="*/ 59464 w 78268"/>
                <a:gd name="connsiteY6" fmla="*/ 4582 h 74462"/>
                <a:gd name="connsiteX7" fmla="*/ 39134 w 78268"/>
                <a:gd name="connsiteY7" fmla="*/ 0 h 74462"/>
                <a:gd name="connsiteX8" fmla="*/ 18805 w 78268"/>
                <a:gd name="connsiteY8" fmla="*/ 4582 h 74462"/>
                <a:gd name="connsiteX9" fmla="*/ 4955 w 78268"/>
                <a:gd name="connsiteY9" fmla="*/ 17565 h 74462"/>
                <a:gd name="connsiteX10" fmla="*/ 0 w 78268"/>
                <a:gd name="connsiteY10" fmla="*/ 37167 h 74462"/>
                <a:gd name="connsiteX11" fmla="*/ 4955 w 78268"/>
                <a:gd name="connsiteY11" fmla="*/ 56769 h 74462"/>
                <a:gd name="connsiteX12" fmla="*/ 18805 w 78268"/>
                <a:gd name="connsiteY12" fmla="*/ 69880 h 74462"/>
                <a:gd name="connsiteX13" fmla="*/ 23506 w 78268"/>
                <a:gd name="connsiteY13" fmla="*/ 27112 h 74462"/>
                <a:gd name="connsiteX14" fmla="*/ 29732 w 78268"/>
                <a:gd name="connsiteY14" fmla="*/ 20620 h 74462"/>
                <a:gd name="connsiteX15" fmla="*/ 39134 w 78268"/>
                <a:gd name="connsiteY15" fmla="*/ 18329 h 74462"/>
                <a:gd name="connsiteX16" fmla="*/ 48409 w 78268"/>
                <a:gd name="connsiteY16" fmla="*/ 20620 h 74462"/>
                <a:gd name="connsiteX17" fmla="*/ 54635 w 78268"/>
                <a:gd name="connsiteY17" fmla="*/ 27112 h 74462"/>
                <a:gd name="connsiteX18" fmla="*/ 56795 w 78268"/>
                <a:gd name="connsiteY18" fmla="*/ 37295 h 74462"/>
                <a:gd name="connsiteX19" fmla="*/ 54635 w 78268"/>
                <a:gd name="connsiteY19" fmla="*/ 47478 h 74462"/>
                <a:gd name="connsiteX20" fmla="*/ 48409 w 78268"/>
                <a:gd name="connsiteY20" fmla="*/ 54096 h 74462"/>
                <a:gd name="connsiteX21" fmla="*/ 39134 w 78268"/>
                <a:gd name="connsiteY21" fmla="*/ 56388 h 74462"/>
                <a:gd name="connsiteX22" fmla="*/ 29732 w 78268"/>
                <a:gd name="connsiteY22" fmla="*/ 54096 h 74462"/>
                <a:gd name="connsiteX23" fmla="*/ 23506 w 78268"/>
                <a:gd name="connsiteY23" fmla="*/ 47478 h 74462"/>
                <a:gd name="connsiteX24" fmla="*/ 21346 w 78268"/>
                <a:gd name="connsiteY24" fmla="*/ 37295 h 74462"/>
                <a:gd name="connsiteX25" fmla="*/ 23506 w 78268"/>
                <a:gd name="connsiteY25" fmla="*/ 27112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68" h="74462">
                  <a:moveTo>
                    <a:pt x="18805" y="69880"/>
                  </a:moveTo>
                  <a:cubicBezTo>
                    <a:pt x="24776" y="72935"/>
                    <a:pt x="31511" y="74462"/>
                    <a:pt x="39134" y="74462"/>
                  </a:cubicBezTo>
                  <a:cubicBezTo>
                    <a:pt x="46758" y="74462"/>
                    <a:pt x="53619" y="72935"/>
                    <a:pt x="59464" y="69880"/>
                  </a:cubicBezTo>
                  <a:cubicBezTo>
                    <a:pt x="65308" y="66825"/>
                    <a:pt x="69882" y="62370"/>
                    <a:pt x="73313" y="56769"/>
                  </a:cubicBezTo>
                  <a:cubicBezTo>
                    <a:pt x="76617" y="51169"/>
                    <a:pt x="78268" y="44677"/>
                    <a:pt x="78268" y="37167"/>
                  </a:cubicBezTo>
                  <a:cubicBezTo>
                    <a:pt x="78268" y="29658"/>
                    <a:pt x="76617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cubicBezTo>
                    <a:pt x="53619" y="1527"/>
                    <a:pt x="46758" y="0"/>
                    <a:pt x="39134" y="0"/>
                  </a:cubicBezTo>
                  <a:cubicBezTo>
                    <a:pt x="31511" y="0"/>
                    <a:pt x="24649" y="1527"/>
                    <a:pt x="18805" y="4582"/>
                  </a:cubicBezTo>
                  <a:cubicBezTo>
                    <a:pt x="12960" y="7637"/>
                    <a:pt x="8386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769"/>
                  </a:cubicBezTo>
                  <a:cubicBezTo>
                    <a:pt x="8259" y="62370"/>
                    <a:pt x="12960" y="66698"/>
                    <a:pt x="18805" y="69880"/>
                  </a:cubicBezTo>
                  <a:moveTo>
                    <a:pt x="23506" y="27112"/>
                  </a:moveTo>
                  <a:cubicBezTo>
                    <a:pt x="25031" y="24312"/>
                    <a:pt x="27064" y="22148"/>
                    <a:pt x="29732" y="20620"/>
                  </a:cubicBezTo>
                  <a:cubicBezTo>
                    <a:pt x="32400" y="19093"/>
                    <a:pt x="35577" y="18329"/>
                    <a:pt x="39134" y="18329"/>
                  </a:cubicBezTo>
                  <a:cubicBezTo>
                    <a:pt x="42692" y="18329"/>
                    <a:pt x="45741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478"/>
                  </a:cubicBezTo>
                  <a:cubicBezTo>
                    <a:pt x="53111" y="50405"/>
                    <a:pt x="51078" y="52569"/>
                    <a:pt x="48409" y="54096"/>
                  </a:cubicBezTo>
                  <a:cubicBezTo>
                    <a:pt x="45741" y="55624"/>
                    <a:pt x="42565" y="56388"/>
                    <a:pt x="39134" y="56388"/>
                  </a:cubicBezTo>
                  <a:cubicBezTo>
                    <a:pt x="35704" y="56388"/>
                    <a:pt x="32527" y="55624"/>
                    <a:pt x="29732" y="54096"/>
                  </a:cubicBezTo>
                  <a:cubicBezTo>
                    <a:pt x="26937" y="52569"/>
                    <a:pt x="25031" y="50405"/>
                    <a:pt x="23506" y="47478"/>
                  </a:cubicBezTo>
                  <a:cubicBezTo>
                    <a:pt x="21981" y="44550"/>
                    <a:pt x="21346" y="41241"/>
                    <a:pt x="21346" y="37295"/>
                  </a:cubicBezTo>
                  <a:cubicBezTo>
                    <a:pt x="21346" y="33349"/>
                    <a:pt x="22108" y="29912"/>
                    <a:pt x="23506" y="2711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5F86580F-D871-730C-1080-FE657D394267}"/>
                </a:ext>
              </a:extLst>
            </p:cNvPr>
            <p:cNvSpPr/>
            <p:nvPr/>
          </p:nvSpPr>
          <p:spPr>
            <a:xfrm>
              <a:off x="875435" y="297717"/>
              <a:ext cx="76870" cy="102210"/>
            </a:xfrm>
            <a:custGeom>
              <a:avLst/>
              <a:gdLst>
                <a:gd name="connsiteX0" fmla="*/ 17534 w 76870"/>
                <a:gd name="connsiteY0" fmla="*/ 66061 h 102210"/>
                <a:gd name="connsiteX1" fmla="*/ 34179 w 76870"/>
                <a:gd name="connsiteY1" fmla="*/ 70134 h 102210"/>
                <a:gd name="connsiteX2" fmla="*/ 47012 w 76870"/>
                <a:gd name="connsiteY2" fmla="*/ 67589 h 102210"/>
                <a:gd name="connsiteX3" fmla="*/ 55779 w 76870"/>
                <a:gd name="connsiteY3" fmla="*/ 61097 h 102210"/>
                <a:gd name="connsiteX4" fmla="*/ 55779 w 76870"/>
                <a:gd name="connsiteY4" fmla="*/ 66061 h 102210"/>
                <a:gd name="connsiteX5" fmla="*/ 50315 w 76870"/>
                <a:gd name="connsiteY5" fmla="*/ 79935 h 102210"/>
                <a:gd name="connsiteX6" fmla="*/ 35449 w 76870"/>
                <a:gd name="connsiteY6" fmla="*/ 84645 h 102210"/>
                <a:gd name="connsiteX7" fmla="*/ 23252 w 76870"/>
                <a:gd name="connsiteY7" fmla="*/ 82608 h 102210"/>
                <a:gd name="connsiteX8" fmla="*/ 9783 w 76870"/>
                <a:gd name="connsiteY8" fmla="*/ 75862 h 102210"/>
                <a:gd name="connsiteX9" fmla="*/ 3304 w 76870"/>
                <a:gd name="connsiteY9" fmla="*/ 91264 h 102210"/>
                <a:gd name="connsiteX10" fmla="*/ 18932 w 76870"/>
                <a:gd name="connsiteY10" fmla="*/ 99537 h 102210"/>
                <a:gd name="connsiteX11" fmla="*/ 36339 w 76870"/>
                <a:gd name="connsiteY11" fmla="*/ 102210 h 102210"/>
                <a:gd name="connsiteX12" fmla="*/ 57939 w 76870"/>
                <a:gd name="connsiteY12" fmla="*/ 97628 h 102210"/>
                <a:gd name="connsiteX13" fmla="*/ 71915 w 76870"/>
                <a:gd name="connsiteY13" fmla="*/ 84136 h 102210"/>
                <a:gd name="connsiteX14" fmla="*/ 76871 w 76870"/>
                <a:gd name="connsiteY14" fmla="*/ 62370 h 102210"/>
                <a:gd name="connsiteX15" fmla="*/ 76871 w 76870"/>
                <a:gd name="connsiteY15" fmla="*/ 1527 h 102210"/>
                <a:gd name="connsiteX16" fmla="*/ 56922 w 76870"/>
                <a:gd name="connsiteY16" fmla="*/ 1527 h 102210"/>
                <a:gd name="connsiteX17" fmla="*/ 56922 w 76870"/>
                <a:gd name="connsiteY17" fmla="*/ 10183 h 102210"/>
                <a:gd name="connsiteX18" fmla="*/ 47901 w 76870"/>
                <a:gd name="connsiteY18" fmla="*/ 2928 h 102210"/>
                <a:gd name="connsiteX19" fmla="*/ 34179 w 76870"/>
                <a:gd name="connsiteY19" fmla="*/ 0 h 102210"/>
                <a:gd name="connsiteX20" fmla="*/ 17534 w 76870"/>
                <a:gd name="connsiteY20" fmla="*/ 4073 h 102210"/>
                <a:gd name="connsiteX21" fmla="*/ 4828 w 76870"/>
                <a:gd name="connsiteY21" fmla="*/ 15911 h 102210"/>
                <a:gd name="connsiteX22" fmla="*/ 0 w 76870"/>
                <a:gd name="connsiteY22" fmla="*/ 35004 h 102210"/>
                <a:gd name="connsiteX23" fmla="*/ 4828 w 76870"/>
                <a:gd name="connsiteY23" fmla="*/ 54096 h 102210"/>
                <a:gd name="connsiteX24" fmla="*/ 17534 w 76870"/>
                <a:gd name="connsiteY24" fmla="*/ 65934 h 102210"/>
                <a:gd name="connsiteX25" fmla="*/ 23633 w 76870"/>
                <a:gd name="connsiteY25" fmla="*/ 25457 h 102210"/>
                <a:gd name="connsiteX26" fmla="*/ 29986 w 76870"/>
                <a:gd name="connsiteY26" fmla="*/ 19475 h 102210"/>
                <a:gd name="connsiteX27" fmla="*/ 39007 w 76870"/>
                <a:gd name="connsiteY27" fmla="*/ 17438 h 102210"/>
                <a:gd name="connsiteX28" fmla="*/ 48155 w 76870"/>
                <a:gd name="connsiteY28" fmla="*/ 19475 h 102210"/>
                <a:gd name="connsiteX29" fmla="*/ 54381 w 76870"/>
                <a:gd name="connsiteY29" fmla="*/ 25457 h 102210"/>
                <a:gd name="connsiteX30" fmla="*/ 56668 w 76870"/>
                <a:gd name="connsiteY30" fmla="*/ 35004 h 102210"/>
                <a:gd name="connsiteX31" fmla="*/ 54381 w 76870"/>
                <a:gd name="connsiteY31" fmla="*/ 44550 h 102210"/>
                <a:gd name="connsiteX32" fmla="*/ 48155 w 76870"/>
                <a:gd name="connsiteY32" fmla="*/ 50532 h 102210"/>
                <a:gd name="connsiteX33" fmla="*/ 39007 w 76870"/>
                <a:gd name="connsiteY33" fmla="*/ 52569 h 102210"/>
                <a:gd name="connsiteX34" fmla="*/ 29986 w 76870"/>
                <a:gd name="connsiteY34" fmla="*/ 50532 h 102210"/>
                <a:gd name="connsiteX35" fmla="*/ 23633 w 76870"/>
                <a:gd name="connsiteY35" fmla="*/ 44550 h 102210"/>
                <a:gd name="connsiteX36" fmla="*/ 21346 w 76870"/>
                <a:gd name="connsiteY36" fmla="*/ 35004 h 102210"/>
                <a:gd name="connsiteX37" fmla="*/ 23633 w 76870"/>
                <a:gd name="connsiteY37" fmla="*/ 25457 h 1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6870" h="102210">
                  <a:moveTo>
                    <a:pt x="17534" y="66061"/>
                  </a:moveTo>
                  <a:cubicBezTo>
                    <a:pt x="22743" y="68734"/>
                    <a:pt x="28334" y="70134"/>
                    <a:pt x="34179" y="70134"/>
                  </a:cubicBezTo>
                  <a:cubicBezTo>
                    <a:pt x="39134" y="70134"/>
                    <a:pt x="43454" y="69243"/>
                    <a:pt x="47012" y="67589"/>
                  </a:cubicBezTo>
                  <a:cubicBezTo>
                    <a:pt x="50569" y="65934"/>
                    <a:pt x="53492" y="63770"/>
                    <a:pt x="55779" y="61097"/>
                  </a:cubicBezTo>
                  <a:lnTo>
                    <a:pt x="55779" y="66061"/>
                  </a:lnTo>
                  <a:cubicBezTo>
                    <a:pt x="55779" y="72171"/>
                    <a:pt x="54000" y="76753"/>
                    <a:pt x="50315" y="79935"/>
                  </a:cubicBezTo>
                  <a:cubicBezTo>
                    <a:pt x="46631" y="83118"/>
                    <a:pt x="41675" y="84645"/>
                    <a:pt x="35449" y="84645"/>
                  </a:cubicBezTo>
                  <a:cubicBezTo>
                    <a:pt x="31638" y="84645"/>
                    <a:pt x="27572" y="84009"/>
                    <a:pt x="23252" y="82608"/>
                  </a:cubicBezTo>
                  <a:cubicBezTo>
                    <a:pt x="19059" y="81336"/>
                    <a:pt x="14485" y="79044"/>
                    <a:pt x="9783" y="75862"/>
                  </a:cubicBezTo>
                  <a:lnTo>
                    <a:pt x="3304" y="91264"/>
                  </a:lnTo>
                  <a:cubicBezTo>
                    <a:pt x="8259" y="94955"/>
                    <a:pt x="13468" y="97755"/>
                    <a:pt x="18932" y="99537"/>
                  </a:cubicBezTo>
                  <a:cubicBezTo>
                    <a:pt x="24395" y="101319"/>
                    <a:pt x="30240" y="102210"/>
                    <a:pt x="36339" y="102210"/>
                  </a:cubicBezTo>
                  <a:cubicBezTo>
                    <a:pt x="44725" y="102210"/>
                    <a:pt x="51967" y="100683"/>
                    <a:pt x="57939" y="97628"/>
                  </a:cubicBezTo>
                  <a:cubicBezTo>
                    <a:pt x="63911" y="94573"/>
                    <a:pt x="68612" y="90118"/>
                    <a:pt x="71915" y="84136"/>
                  </a:cubicBezTo>
                  <a:cubicBezTo>
                    <a:pt x="75219" y="78153"/>
                    <a:pt x="76871" y="70898"/>
                    <a:pt x="76871" y="62370"/>
                  </a:cubicBezTo>
                  <a:lnTo>
                    <a:pt x="76871" y="1527"/>
                  </a:lnTo>
                  <a:lnTo>
                    <a:pt x="56922" y="1527"/>
                  </a:lnTo>
                  <a:lnTo>
                    <a:pt x="56922" y="10183"/>
                  </a:lnTo>
                  <a:cubicBezTo>
                    <a:pt x="54635" y="7255"/>
                    <a:pt x="51713" y="4837"/>
                    <a:pt x="47901" y="2928"/>
                  </a:cubicBezTo>
                  <a:cubicBezTo>
                    <a:pt x="44089" y="1018"/>
                    <a:pt x="39515" y="0"/>
                    <a:pt x="34179" y="0"/>
                  </a:cubicBezTo>
                  <a:cubicBezTo>
                    <a:pt x="28334" y="0"/>
                    <a:pt x="22743" y="1400"/>
                    <a:pt x="17534" y="4073"/>
                  </a:cubicBezTo>
                  <a:cubicBezTo>
                    <a:pt x="12325" y="6746"/>
                    <a:pt x="8132" y="10692"/>
                    <a:pt x="4828" y="15911"/>
                  </a:cubicBezTo>
                  <a:cubicBezTo>
                    <a:pt x="1525" y="21129"/>
                    <a:pt x="0" y="27494"/>
                    <a:pt x="0" y="35004"/>
                  </a:cubicBezTo>
                  <a:cubicBezTo>
                    <a:pt x="0" y="42513"/>
                    <a:pt x="1652" y="48878"/>
                    <a:pt x="4828" y="54096"/>
                  </a:cubicBezTo>
                  <a:cubicBezTo>
                    <a:pt x="8005" y="59315"/>
                    <a:pt x="12325" y="63261"/>
                    <a:pt x="17534" y="65934"/>
                  </a:cubicBezTo>
                  <a:moveTo>
                    <a:pt x="23633" y="25457"/>
                  </a:moveTo>
                  <a:cubicBezTo>
                    <a:pt x="25158" y="22784"/>
                    <a:pt x="27318" y="20875"/>
                    <a:pt x="29986" y="19475"/>
                  </a:cubicBezTo>
                  <a:cubicBezTo>
                    <a:pt x="32654" y="18075"/>
                    <a:pt x="35704" y="17438"/>
                    <a:pt x="39007" y="17438"/>
                  </a:cubicBezTo>
                  <a:cubicBezTo>
                    <a:pt x="42311" y="17438"/>
                    <a:pt x="45487" y="18075"/>
                    <a:pt x="48155" y="19475"/>
                  </a:cubicBezTo>
                  <a:cubicBezTo>
                    <a:pt x="50824" y="20875"/>
                    <a:pt x="52856" y="22911"/>
                    <a:pt x="54381" y="25457"/>
                  </a:cubicBezTo>
                  <a:cubicBezTo>
                    <a:pt x="55906" y="28130"/>
                    <a:pt x="56668" y="31312"/>
                    <a:pt x="56668" y="35004"/>
                  </a:cubicBezTo>
                  <a:cubicBezTo>
                    <a:pt x="56668" y="38695"/>
                    <a:pt x="55906" y="42004"/>
                    <a:pt x="54381" y="44550"/>
                  </a:cubicBezTo>
                  <a:cubicBezTo>
                    <a:pt x="52856" y="47223"/>
                    <a:pt x="50824" y="49132"/>
                    <a:pt x="48155" y="50532"/>
                  </a:cubicBezTo>
                  <a:cubicBezTo>
                    <a:pt x="45487" y="51933"/>
                    <a:pt x="42438" y="52569"/>
                    <a:pt x="39007" y="52569"/>
                  </a:cubicBezTo>
                  <a:cubicBezTo>
                    <a:pt x="35576" y="52569"/>
                    <a:pt x="32654" y="51933"/>
                    <a:pt x="29986" y="50532"/>
                  </a:cubicBezTo>
                  <a:cubicBezTo>
                    <a:pt x="27318" y="49132"/>
                    <a:pt x="25158" y="47096"/>
                    <a:pt x="23633" y="44550"/>
                  </a:cubicBezTo>
                  <a:cubicBezTo>
                    <a:pt x="22108" y="41877"/>
                    <a:pt x="21346" y="38695"/>
                    <a:pt x="21346" y="35004"/>
                  </a:cubicBezTo>
                  <a:cubicBezTo>
                    <a:pt x="21346" y="31312"/>
                    <a:pt x="22108" y="28003"/>
                    <a:pt x="23633" y="2545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96BB9A59-6157-60FC-CDE8-AD868D51D834}"/>
                </a:ext>
              </a:extLst>
            </p:cNvPr>
            <p:cNvSpPr/>
            <p:nvPr/>
          </p:nvSpPr>
          <p:spPr>
            <a:xfrm>
              <a:off x="965647" y="297717"/>
              <a:ext cx="73821" cy="74589"/>
            </a:xfrm>
            <a:custGeom>
              <a:avLst/>
              <a:gdLst>
                <a:gd name="connsiteX0" fmla="*/ 20075 w 73821"/>
                <a:gd name="connsiteY0" fmla="*/ 70389 h 74589"/>
                <a:gd name="connsiteX1" fmla="*/ 40278 w 73821"/>
                <a:gd name="connsiteY1" fmla="*/ 74589 h 74589"/>
                <a:gd name="connsiteX2" fmla="*/ 56541 w 73821"/>
                <a:gd name="connsiteY2" fmla="*/ 72171 h 74589"/>
                <a:gd name="connsiteX3" fmla="*/ 70772 w 73821"/>
                <a:gd name="connsiteY3" fmla="*/ 65298 h 74589"/>
                <a:gd name="connsiteX4" fmla="*/ 64419 w 73821"/>
                <a:gd name="connsiteY4" fmla="*/ 50532 h 74589"/>
                <a:gd name="connsiteX5" fmla="*/ 54127 w 73821"/>
                <a:gd name="connsiteY5" fmla="*/ 55624 h 74589"/>
                <a:gd name="connsiteX6" fmla="*/ 42438 w 73821"/>
                <a:gd name="connsiteY6" fmla="*/ 57533 h 74589"/>
                <a:gd name="connsiteX7" fmla="*/ 31892 w 73821"/>
                <a:gd name="connsiteY7" fmla="*/ 55878 h 74589"/>
                <a:gd name="connsiteX8" fmla="*/ 24776 w 73821"/>
                <a:gd name="connsiteY8" fmla="*/ 50914 h 74589"/>
                <a:gd name="connsiteX9" fmla="*/ 21473 w 73821"/>
                <a:gd name="connsiteY9" fmla="*/ 42768 h 74589"/>
                <a:gd name="connsiteX10" fmla="*/ 71026 w 73821"/>
                <a:gd name="connsiteY10" fmla="*/ 42768 h 74589"/>
                <a:gd name="connsiteX11" fmla="*/ 73059 w 73821"/>
                <a:gd name="connsiteY11" fmla="*/ 37167 h 74589"/>
                <a:gd name="connsiteX12" fmla="*/ 73821 w 73821"/>
                <a:gd name="connsiteY12" fmla="*/ 31185 h 74589"/>
                <a:gd name="connsiteX13" fmla="*/ 69247 w 73821"/>
                <a:gd name="connsiteY13" fmla="*/ 15020 h 74589"/>
                <a:gd name="connsiteX14" fmla="*/ 56541 w 73821"/>
                <a:gd name="connsiteY14" fmla="*/ 3946 h 74589"/>
                <a:gd name="connsiteX15" fmla="*/ 37609 w 73821"/>
                <a:gd name="connsiteY15" fmla="*/ 0 h 74589"/>
                <a:gd name="connsiteX16" fmla="*/ 18424 w 73821"/>
                <a:gd name="connsiteY16" fmla="*/ 4582 h 74589"/>
                <a:gd name="connsiteX17" fmla="*/ 4955 w 73821"/>
                <a:gd name="connsiteY17" fmla="*/ 17565 h 74589"/>
                <a:gd name="connsiteX18" fmla="*/ 0 w 73821"/>
                <a:gd name="connsiteY18" fmla="*/ 37295 h 74589"/>
                <a:gd name="connsiteX19" fmla="*/ 5464 w 73821"/>
                <a:gd name="connsiteY19" fmla="*/ 57915 h 74589"/>
                <a:gd name="connsiteX20" fmla="*/ 20075 w 73821"/>
                <a:gd name="connsiteY20" fmla="*/ 70389 h 74589"/>
                <a:gd name="connsiteX21" fmla="*/ 24522 w 73821"/>
                <a:gd name="connsiteY21" fmla="*/ 22275 h 74589"/>
                <a:gd name="connsiteX22" fmla="*/ 30367 w 73821"/>
                <a:gd name="connsiteY22" fmla="*/ 17820 h 74589"/>
                <a:gd name="connsiteX23" fmla="*/ 38372 w 73821"/>
                <a:gd name="connsiteY23" fmla="*/ 16165 h 74589"/>
                <a:gd name="connsiteX24" fmla="*/ 46376 w 73821"/>
                <a:gd name="connsiteY24" fmla="*/ 17565 h 74589"/>
                <a:gd name="connsiteX25" fmla="*/ 50951 w 73821"/>
                <a:gd name="connsiteY25" fmla="*/ 21511 h 74589"/>
                <a:gd name="connsiteX26" fmla="*/ 52475 w 73821"/>
                <a:gd name="connsiteY26" fmla="*/ 27494 h 74589"/>
                <a:gd name="connsiteX27" fmla="*/ 52475 w 73821"/>
                <a:gd name="connsiteY27" fmla="*/ 28385 h 74589"/>
                <a:gd name="connsiteX28" fmla="*/ 52348 w 73821"/>
                <a:gd name="connsiteY28" fmla="*/ 29021 h 74589"/>
                <a:gd name="connsiteX29" fmla="*/ 21600 w 73821"/>
                <a:gd name="connsiteY29" fmla="*/ 29021 h 74589"/>
                <a:gd name="connsiteX30" fmla="*/ 24649 w 73821"/>
                <a:gd name="connsiteY30" fmla="*/ 22148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21" h="74589">
                  <a:moveTo>
                    <a:pt x="20075" y="70389"/>
                  </a:move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541" y="72171"/>
                  </a:cubicBezTo>
                  <a:cubicBezTo>
                    <a:pt x="61624" y="70644"/>
                    <a:pt x="66325" y="68352"/>
                    <a:pt x="70772" y="65298"/>
                  </a:cubicBezTo>
                  <a:lnTo>
                    <a:pt x="64419" y="50532"/>
                  </a:lnTo>
                  <a:cubicBezTo>
                    <a:pt x="61115" y="52696"/>
                    <a:pt x="57685" y="54351"/>
                    <a:pt x="54127" y="55624"/>
                  </a:cubicBezTo>
                  <a:cubicBezTo>
                    <a:pt x="50442" y="56897"/>
                    <a:pt x="46631" y="57533"/>
                    <a:pt x="42438" y="57533"/>
                  </a:cubicBezTo>
                  <a:cubicBezTo>
                    <a:pt x="38245" y="57533"/>
                    <a:pt x="34941" y="57024"/>
                    <a:pt x="31892" y="55878"/>
                  </a:cubicBezTo>
                  <a:cubicBezTo>
                    <a:pt x="28842" y="54733"/>
                    <a:pt x="26428" y="53078"/>
                    <a:pt x="24776" y="50914"/>
                  </a:cubicBezTo>
                  <a:cubicBezTo>
                    <a:pt x="22998" y="48750"/>
                    <a:pt x="21981" y="46077"/>
                    <a:pt x="21473" y="42768"/>
                  </a:cubicBezTo>
                  <a:lnTo>
                    <a:pt x="71026" y="42768"/>
                  </a:lnTo>
                  <a:cubicBezTo>
                    <a:pt x="71788" y="41241"/>
                    <a:pt x="72551" y="39459"/>
                    <a:pt x="73059" y="37167"/>
                  </a:cubicBezTo>
                  <a:cubicBezTo>
                    <a:pt x="73567" y="35004"/>
                    <a:pt x="73821" y="32967"/>
                    <a:pt x="73821" y="31185"/>
                  </a:cubicBezTo>
                  <a:cubicBezTo>
                    <a:pt x="73821" y="25075"/>
                    <a:pt x="72297" y="19729"/>
                    <a:pt x="69247" y="15020"/>
                  </a:cubicBezTo>
                  <a:cubicBezTo>
                    <a:pt x="66198" y="10310"/>
                    <a:pt x="62005" y="6619"/>
                    <a:pt x="56541" y="3946"/>
                  </a:cubicBez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314"/>
                    <a:pt x="5464" y="57915"/>
                  </a:cubicBezTo>
                  <a:cubicBezTo>
                    <a:pt x="9148" y="63388"/>
                    <a:pt x="13976" y="67589"/>
                    <a:pt x="20075" y="70389"/>
                  </a:cubicBezTo>
                  <a:moveTo>
                    <a:pt x="24522" y="22275"/>
                  </a:moveTo>
                  <a:cubicBezTo>
                    <a:pt x="26047" y="20366"/>
                    <a:pt x="27953" y="18838"/>
                    <a:pt x="30367" y="17820"/>
                  </a:cubicBezTo>
                  <a:cubicBezTo>
                    <a:pt x="32781" y="16802"/>
                    <a:pt x="35449" y="16165"/>
                    <a:pt x="38372" y="16165"/>
                  </a:cubicBezTo>
                  <a:cubicBezTo>
                    <a:pt x="41675" y="16165"/>
                    <a:pt x="44216" y="16674"/>
                    <a:pt x="46376" y="17565"/>
                  </a:cubicBezTo>
                  <a:cubicBezTo>
                    <a:pt x="48409" y="18584"/>
                    <a:pt x="49934" y="19857"/>
                    <a:pt x="50951" y="21511"/>
                  </a:cubicBezTo>
                  <a:cubicBezTo>
                    <a:pt x="51967" y="23166"/>
                    <a:pt x="52475" y="25203"/>
                    <a:pt x="52475" y="27494"/>
                  </a:cubicBezTo>
                  <a:lnTo>
                    <a:pt x="52475" y="28385"/>
                  </a:lnTo>
                  <a:cubicBezTo>
                    <a:pt x="52475" y="28385"/>
                    <a:pt x="52475" y="28767"/>
                    <a:pt x="52348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2C878080-A159-4063-D0DB-688AD3F318B7}"/>
                </a:ext>
              </a:extLst>
            </p:cNvPr>
            <p:cNvSpPr/>
            <p:nvPr/>
          </p:nvSpPr>
          <p:spPr>
            <a:xfrm>
              <a:off x="1050014" y="297717"/>
              <a:ext cx="63275" cy="74589"/>
            </a:xfrm>
            <a:custGeom>
              <a:avLst/>
              <a:gdLst>
                <a:gd name="connsiteX0" fmla="*/ 39007 w 63275"/>
                <a:gd name="connsiteY0" fmla="*/ 57279 h 74589"/>
                <a:gd name="connsiteX1" fmla="*/ 30748 w 63275"/>
                <a:gd name="connsiteY1" fmla="*/ 58806 h 74589"/>
                <a:gd name="connsiteX2" fmla="*/ 20329 w 63275"/>
                <a:gd name="connsiteY2" fmla="*/ 56769 h 74589"/>
                <a:gd name="connsiteX3" fmla="*/ 7115 w 63275"/>
                <a:gd name="connsiteY3" fmla="*/ 50278 h 74589"/>
                <a:gd name="connsiteX4" fmla="*/ 0 w 63275"/>
                <a:gd name="connsiteY4" fmla="*/ 65425 h 74589"/>
                <a:gd name="connsiteX5" fmla="*/ 14739 w 63275"/>
                <a:gd name="connsiteY5" fmla="*/ 72298 h 74589"/>
                <a:gd name="connsiteX6" fmla="*/ 30367 w 63275"/>
                <a:gd name="connsiteY6" fmla="*/ 74589 h 74589"/>
                <a:gd name="connsiteX7" fmla="*/ 55016 w 63275"/>
                <a:gd name="connsiteY7" fmla="*/ 67716 h 74589"/>
                <a:gd name="connsiteX8" fmla="*/ 63275 w 63275"/>
                <a:gd name="connsiteY8" fmla="*/ 50151 h 74589"/>
                <a:gd name="connsiteX9" fmla="*/ 57558 w 63275"/>
                <a:gd name="connsiteY9" fmla="*/ 35895 h 74589"/>
                <a:gd name="connsiteX10" fmla="*/ 40913 w 63275"/>
                <a:gd name="connsiteY10" fmla="*/ 28639 h 74589"/>
                <a:gd name="connsiteX11" fmla="*/ 31511 w 63275"/>
                <a:gd name="connsiteY11" fmla="*/ 26985 h 74589"/>
                <a:gd name="connsiteX12" fmla="*/ 25539 w 63275"/>
                <a:gd name="connsiteY12" fmla="*/ 24948 h 74589"/>
                <a:gd name="connsiteX13" fmla="*/ 23887 w 63275"/>
                <a:gd name="connsiteY13" fmla="*/ 21766 h 74589"/>
                <a:gd name="connsiteX14" fmla="*/ 26301 w 63275"/>
                <a:gd name="connsiteY14" fmla="*/ 17311 h 74589"/>
                <a:gd name="connsiteX15" fmla="*/ 33798 w 63275"/>
                <a:gd name="connsiteY15" fmla="*/ 15783 h 74589"/>
                <a:gd name="connsiteX16" fmla="*/ 43835 w 63275"/>
                <a:gd name="connsiteY16" fmla="*/ 17820 h 74589"/>
                <a:gd name="connsiteX17" fmla="*/ 54127 w 63275"/>
                <a:gd name="connsiteY17" fmla="*/ 22402 h 74589"/>
                <a:gd name="connsiteX18" fmla="*/ 61115 w 63275"/>
                <a:gd name="connsiteY18" fmla="*/ 7892 h 74589"/>
                <a:gd name="connsiteX19" fmla="*/ 47901 w 63275"/>
                <a:gd name="connsiteY19" fmla="*/ 2164 h 74589"/>
                <a:gd name="connsiteX20" fmla="*/ 33035 w 63275"/>
                <a:gd name="connsiteY20" fmla="*/ 0 h 74589"/>
                <a:gd name="connsiteX21" fmla="*/ 15755 w 63275"/>
                <a:gd name="connsiteY21" fmla="*/ 3309 h 74589"/>
                <a:gd name="connsiteX22" fmla="*/ 5845 w 63275"/>
                <a:gd name="connsiteY22" fmla="*/ 12219 h 74589"/>
                <a:gd name="connsiteX23" fmla="*/ 2541 w 63275"/>
                <a:gd name="connsiteY23" fmla="*/ 24439 h 74589"/>
                <a:gd name="connsiteX24" fmla="*/ 7878 w 63275"/>
                <a:gd name="connsiteY24" fmla="*/ 37677 h 74589"/>
                <a:gd name="connsiteX25" fmla="*/ 24141 w 63275"/>
                <a:gd name="connsiteY25" fmla="*/ 44677 h 74589"/>
                <a:gd name="connsiteX26" fmla="*/ 33544 w 63275"/>
                <a:gd name="connsiteY26" fmla="*/ 46332 h 74589"/>
                <a:gd name="connsiteX27" fmla="*/ 40024 w 63275"/>
                <a:gd name="connsiteY27" fmla="*/ 48496 h 74589"/>
                <a:gd name="connsiteX28" fmla="*/ 41802 w 63275"/>
                <a:gd name="connsiteY28" fmla="*/ 52442 h 74589"/>
                <a:gd name="connsiteX29" fmla="*/ 39134 w 63275"/>
                <a:gd name="connsiteY29" fmla="*/ 57151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275" h="74589">
                  <a:moveTo>
                    <a:pt x="39007" y="57279"/>
                  </a:moveTo>
                  <a:cubicBezTo>
                    <a:pt x="37228" y="58297"/>
                    <a:pt x="34433" y="58806"/>
                    <a:pt x="30748" y="58806"/>
                  </a:cubicBezTo>
                  <a:cubicBezTo>
                    <a:pt x="27699" y="58806"/>
                    <a:pt x="24268" y="58170"/>
                    <a:pt x="20329" y="56769"/>
                  </a:cubicBezTo>
                  <a:cubicBezTo>
                    <a:pt x="16391" y="55369"/>
                    <a:pt x="11944" y="53205"/>
                    <a:pt x="7115" y="50278"/>
                  </a:cubicBezTo>
                  <a:lnTo>
                    <a:pt x="0" y="65425"/>
                  </a:lnTo>
                  <a:cubicBezTo>
                    <a:pt x="4828" y="68480"/>
                    <a:pt x="9656" y="70771"/>
                    <a:pt x="14739" y="72298"/>
                  </a:cubicBezTo>
                  <a:cubicBezTo>
                    <a:pt x="19821" y="73826"/>
                    <a:pt x="25031" y="74589"/>
                    <a:pt x="30367" y="74589"/>
                  </a:cubicBezTo>
                  <a:cubicBezTo>
                    <a:pt x="41294" y="74589"/>
                    <a:pt x="49553" y="72298"/>
                    <a:pt x="55016" y="67716"/>
                  </a:cubicBezTo>
                  <a:cubicBezTo>
                    <a:pt x="60480" y="63134"/>
                    <a:pt x="63275" y="57279"/>
                    <a:pt x="63275" y="50151"/>
                  </a:cubicBezTo>
                  <a:cubicBezTo>
                    <a:pt x="63275" y="44168"/>
                    <a:pt x="61369" y="39459"/>
                    <a:pt x="57558" y="35895"/>
                  </a:cubicBezTo>
                  <a:cubicBezTo>
                    <a:pt x="53746" y="32331"/>
                    <a:pt x="48155" y="30039"/>
                    <a:pt x="40913" y="28639"/>
                  </a:cubicBezTo>
                  <a:lnTo>
                    <a:pt x="31511" y="26985"/>
                  </a:lnTo>
                  <a:cubicBezTo>
                    <a:pt x="28588" y="26475"/>
                    <a:pt x="26555" y="25839"/>
                    <a:pt x="25539" y="24948"/>
                  </a:cubicBezTo>
                  <a:cubicBezTo>
                    <a:pt x="24522" y="24057"/>
                    <a:pt x="23887" y="23039"/>
                    <a:pt x="23887" y="21766"/>
                  </a:cubicBezTo>
                  <a:cubicBezTo>
                    <a:pt x="23887" y="19857"/>
                    <a:pt x="24649" y="18329"/>
                    <a:pt x="26301" y="17311"/>
                  </a:cubicBezTo>
                  <a:cubicBezTo>
                    <a:pt x="27953" y="16293"/>
                    <a:pt x="30367" y="15783"/>
                    <a:pt x="33798" y="15783"/>
                  </a:cubicBezTo>
                  <a:cubicBezTo>
                    <a:pt x="36974" y="15783"/>
                    <a:pt x="40278" y="16420"/>
                    <a:pt x="43835" y="17820"/>
                  </a:cubicBezTo>
                  <a:cubicBezTo>
                    <a:pt x="47393" y="19093"/>
                    <a:pt x="50824" y="20620"/>
                    <a:pt x="54127" y="22402"/>
                  </a:cubicBezTo>
                  <a:lnTo>
                    <a:pt x="61115" y="7892"/>
                  </a:lnTo>
                  <a:cubicBezTo>
                    <a:pt x="57049" y="5473"/>
                    <a:pt x="52602" y="3564"/>
                    <a:pt x="47901" y="2164"/>
                  </a:cubicBezTo>
                  <a:cubicBezTo>
                    <a:pt x="43200" y="764"/>
                    <a:pt x="38118" y="0"/>
                    <a:pt x="33035" y="0"/>
                  </a:cubicBezTo>
                  <a:cubicBezTo>
                    <a:pt x="25920" y="0"/>
                    <a:pt x="20202" y="1146"/>
                    <a:pt x="15755" y="3309"/>
                  </a:cubicBezTo>
                  <a:cubicBezTo>
                    <a:pt x="11308" y="5601"/>
                    <a:pt x="8005" y="8528"/>
                    <a:pt x="5845" y="12219"/>
                  </a:cubicBezTo>
                  <a:cubicBezTo>
                    <a:pt x="3685" y="15911"/>
                    <a:pt x="2541" y="19984"/>
                    <a:pt x="2541" y="24439"/>
                  </a:cubicBezTo>
                  <a:cubicBezTo>
                    <a:pt x="2541" y="29912"/>
                    <a:pt x="4320" y="34367"/>
                    <a:pt x="7878" y="37677"/>
                  </a:cubicBezTo>
                  <a:cubicBezTo>
                    <a:pt x="11435" y="40986"/>
                    <a:pt x="16899" y="43404"/>
                    <a:pt x="24141" y="44677"/>
                  </a:cubicBezTo>
                  <a:lnTo>
                    <a:pt x="33544" y="46332"/>
                  </a:lnTo>
                  <a:cubicBezTo>
                    <a:pt x="36720" y="46841"/>
                    <a:pt x="38880" y="47605"/>
                    <a:pt x="40024" y="48496"/>
                  </a:cubicBezTo>
                  <a:cubicBezTo>
                    <a:pt x="41294" y="49387"/>
                    <a:pt x="41802" y="50787"/>
                    <a:pt x="41802" y="52442"/>
                  </a:cubicBezTo>
                  <a:cubicBezTo>
                    <a:pt x="41802" y="54606"/>
                    <a:pt x="40913" y="56133"/>
                    <a:pt x="39134" y="57151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147A01A6-4BD3-7543-DA41-005977F9745F}"/>
                </a:ext>
              </a:extLst>
            </p:cNvPr>
            <p:cNvSpPr/>
            <p:nvPr/>
          </p:nvSpPr>
          <p:spPr>
            <a:xfrm>
              <a:off x="1123581" y="298099"/>
              <a:ext cx="65308" cy="74462"/>
            </a:xfrm>
            <a:custGeom>
              <a:avLst/>
              <a:gdLst>
                <a:gd name="connsiteX0" fmla="*/ 29732 w 65308"/>
                <a:gd name="connsiteY0" fmla="*/ 20238 h 74462"/>
                <a:gd name="connsiteX1" fmla="*/ 39134 w 65308"/>
                <a:gd name="connsiteY1" fmla="*/ 18075 h 74462"/>
                <a:gd name="connsiteX2" fmla="*/ 48536 w 65308"/>
                <a:gd name="connsiteY2" fmla="*/ 19475 h 74462"/>
                <a:gd name="connsiteX3" fmla="*/ 58066 w 65308"/>
                <a:gd name="connsiteY3" fmla="*/ 23930 h 74462"/>
                <a:gd name="connsiteX4" fmla="*/ 65308 w 65308"/>
                <a:gd name="connsiteY4" fmla="*/ 8146 h 74462"/>
                <a:gd name="connsiteX5" fmla="*/ 53111 w 65308"/>
                <a:gd name="connsiteY5" fmla="*/ 2037 h 74462"/>
                <a:gd name="connsiteX6" fmla="*/ 39134 w 65308"/>
                <a:gd name="connsiteY6" fmla="*/ 0 h 74462"/>
                <a:gd name="connsiteX7" fmla="*/ 18805 w 65308"/>
                <a:gd name="connsiteY7" fmla="*/ 4582 h 74462"/>
                <a:gd name="connsiteX8" fmla="*/ 4955 w 65308"/>
                <a:gd name="connsiteY8" fmla="*/ 17565 h 74462"/>
                <a:gd name="connsiteX9" fmla="*/ 0 w 65308"/>
                <a:gd name="connsiteY9" fmla="*/ 37167 h 74462"/>
                <a:gd name="connsiteX10" fmla="*/ 4955 w 65308"/>
                <a:gd name="connsiteY10" fmla="*/ 56642 h 74462"/>
                <a:gd name="connsiteX11" fmla="*/ 18805 w 65308"/>
                <a:gd name="connsiteY11" fmla="*/ 69753 h 74462"/>
                <a:gd name="connsiteX12" fmla="*/ 39134 w 65308"/>
                <a:gd name="connsiteY12" fmla="*/ 74462 h 74462"/>
                <a:gd name="connsiteX13" fmla="*/ 53111 w 65308"/>
                <a:gd name="connsiteY13" fmla="*/ 72426 h 74462"/>
                <a:gd name="connsiteX14" fmla="*/ 65308 w 65308"/>
                <a:gd name="connsiteY14" fmla="*/ 66316 h 74462"/>
                <a:gd name="connsiteX15" fmla="*/ 58066 w 65308"/>
                <a:gd name="connsiteY15" fmla="*/ 50532 h 74462"/>
                <a:gd name="connsiteX16" fmla="*/ 48536 w 65308"/>
                <a:gd name="connsiteY16" fmla="*/ 54987 h 74462"/>
                <a:gd name="connsiteX17" fmla="*/ 39134 w 65308"/>
                <a:gd name="connsiteY17" fmla="*/ 56388 h 74462"/>
                <a:gd name="connsiteX18" fmla="*/ 29732 w 65308"/>
                <a:gd name="connsiteY18" fmla="*/ 54096 h 74462"/>
                <a:gd name="connsiteX19" fmla="*/ 23506 w 65308"/>
                <a:gd name="connsiteY19" fmla="*/ 47605 h 74462"/>
                <a:gd name="connsiteX20" fmla="*/ 21346 w 65308"/>
                <a:gd name="connsiteY20" fmla="*/ 37422 h 74462"/>
                <a:gd name="connsiteX21" fmla="*/ 23506 w 65308"/>
                <a:gd name="connsiteY21" fmla="*/ 27112 h 74462"/>
                <a:gd name="connsiteX22" fmla="*/ 29732 w 65308"/>
                <a:gd name="connsiteY22" fmla="*/ 2062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08" h="74462">
                  <a:moveTo>
                    <a:pt x="29732" y="20238"/>
                  </a:moveTo>
                  <a:cubicBezTo>
                    <a:pt x="32400" y="18838"/>
                    <a:pt x="35577" y="18075"/>
                    <a:pt x="39134" y="18075"/>
                  </a:cubicBezTo>
                  <a:cubicBezTo>
                    <a:pt x="42311" y="18075"/>
                    <a:pt x="45487" y="18584"/>
                    <a:pt x="48536" y="19475"/>
                  </a:cubicBezTo>
                  <a:cubicBezTo>
                    <a:pt x="51586" y="20366"/>
                    <a:pt x="54762" y="21893"/>
                    <a:pt x="58066" y="23930"/>
                  </a:cubicBezTo>
                  <a:lnTo>
                    <a:pt x="65308" y="8146"/>
                  </a:lnTo>
                  <a:cubicBezTo>
                    <a:pt x="61496" y="5346"/>
                    <a:pt x="57431" y="3309"/>
                    <a:pt x="53111" y="2037"/>
                  </a:cubicBezTo>
                  <a:cubicBezTo>
                    <a:pt x="48791" y="636"/>
                    <a:pt x="44089" y="0"/>
                    <a:pt x="39134" y="0"/>
                  </a:cubicBezTo>
                  <a:cubicBezTo>
                    <a:pt x="31511" y="0"/>
                    <a:pt x="24776" y="1527"/>
                    <a:pt x="18805" y="4582"/>
                  </a:cubicBezTo>
                  <a:cubicBezTo>
                    <a:pt x="12833" y="7637"/>
                    <a:pt x="8259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642"/>
                  </a:cubicBezTo>
                  <a:cubicBezTo>
                    <a:pt x="8259" y="62243"/>
                    <a:pt x="12960" y="66698"/>
                    <a:pt x="18805" y="69753"/>
                  </a:cubicBezTo>
                  <a:cubicBezTo>
                    <a:pt x="24776" y="72807"/>
                    <a:pt x="31511" y="74462"/>
                    <a:pt x="39134" y="74462"/>
                  </a:cubicBezTo>
                  <a:cubicBezTo>
                    <a:pt x="44217" y="74462"/>
                    <a:pt x="48918" y="73826"/>
                    <a:pt x="53111" y="72426"/>
                  </a:cubicBezTo>
                  <a:cubicBezTo>
                    <a:pt x="57431" y="71025"/>
                    <a:pt x="61496" y="68989"/>
                    <a:pt x="65308" y="66316"/>
                  </a:cubicBezTo>
                  <a:lnTo>
                    <a:pt x="58066" y="50532"/>
                  </a:lnTo>
                  <a:cubicBezTo>
                    <a:pt x="54762" y="52569"/>
                    <a:pt x="51586" y="53969"/>
                    <a:pt x="48536" y="54987"/>
                  </a:cubicBezTo>
                  <a:cubicBezTo>
                    <a:pt x="45487" y="55878"/>
                    <a:pt x="42311" y="56388"/>
                    <a:pt x="39134" y="56388"/>
                  </a:cubicBezTo>
                  <a:cubicBezTo>
                    <a:pt x="35577" y="56388"/>
                    <a:pt x="32527" y="55624"/>
                    <a:pt x="29732" y="54096"/>
                  </a:cubicBezTo>
                  <a:cubicBezTo>
                    <a:pt x="27063" y="52569"/>
                    <a:pt x="25031" y="50405"/>
                    <a:pt x="23506" y="47605"/>
                  </a:cubicBezTo>
                  <a:cubicBezTo>
                    <a:pt x="21981" y="44805"/>
                    <a:pt x="21346" y="41368"/>
                    <a:pt x="21346" y="37422"/>
                  </a:cubicBezTo>
                  <a:cubicBezTo>
                    <a:pt x="21346" y="33476"/>
                    <a:pt x="22108" y="30039"/>
                    <a:pt x="23506" y="27112"/>
                  </a:cubicBezTo>
                  <a:cubicBezTo>
                    <a:pt x="25031" y="24184"/>
                    <a:pt x="27063" y="22020"/>
                    <a:pt x="29732" y="2062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87E67D0A-6198-61F7-31F9-F962B3315FDF}"/>
                </a:ext>
              </a:extLst>
            </p:cNvPr>
            <p:cNvSpPr/>
            <p:nvPr/>
          </p:nvSpPr>
          <p:spPr>
            <a:xfrm>
              <a:off x="1202103" y="269332"/>
              <a:ext cx="68357" cy="101574"/>
            </a:xfrm>
            <a:custGeom>
              <a:avLst/>
              <a:gdLst>
                <a:gd name="connsiteX0" fmla="*/ 42311 w 68357"/>
                <a:gd name="connsiteY0" fmla="*/ 28512 h 101574"/>
                <a:gd name="connsiteX1" fmla="*/ 29605 w 68357"/>
                <a:gd name="connsiteY1" fmla="*/ 30930 h 101574"/>
                <a:gd name="connsiteX2" fmla="*/ 20965 w 68357"/>
                <a:gd name="connsiteY2" fmla="*/ 37549 h 101574"/>
                <a:gd name="connsiteX3" fmla="*/ 20965 w 68357"/>
                <a:gd name="connsiteY3" fmla="*/ 0 h 101574"/>
                <a:gd name="connsiteX4" fmla="*/ 0 w 68357"/>
                <a:gd name="connsiteY4" fmla="*/ 0 h 101574"/>
                <a:gd name="connsiteX5" fmla="*/ 0 w 68357"/>
                <a:gd name="connsiteY5" fmla="*/ 101574 h 101574"/>
                <a:gd name="connsiteX6" fmla="*/ 20965 w 68357"/>
                <a:gd name="connsiteY6" fmla="*/ 101574 h 101574"/>
                <a:gd name="connsiteX7" fmla="*/ 20965 w 68357"/>
                <a:gd name="connsiteY7" fmla="*/ 64279 h 101574"/>
                <a:gd name="connsiteX8" fmla="*/ 25031 w 68357"/>
                <a:gd name="connsiteY8" fmla="*/ 51296 h 101574"/>
                <a:gd name="connsiteX9" fmla="*/ 35831 w 68357"/>
                <a:gd name="connsiteY9" fmla="*/ 46841 h 101574"/>
                <a:gd name="connsiteX10" fmla="*/ 44598 w 68357"/>
                <a:gd name="connsiteY10" fmla="*/ 50151 h 101574"/>
                <a:gd name="connsiteX11" fmla="*/ 47393 w 68357"/>
                <a:gd name="connsiteY11" fmla="*/ 60079 h 101574"/>
                <a:gd name="connsiteX12" fmla="*/ 47393 w 68357"/>
                <a:gd name="connsiteY12" fmla="*/ 101574 h 101574"/>
                <a:gd name="connsiteX13" fmla="*/ 68358 w 68357"/>
                <a:gd name="connsiteY13" fmla="*/ 101574 h 101574"/>
                <a:gd name="connsiteX14" fmla="*/ 68358 w 68357"/>
                <a:gd name="connsiteY14" fmla="*/ 56897 h 101574"/>
                <a:gd name="connsiteX15" fmla="*/ 61369 w 68357"/>
                <a:gd name="connsiteY15" fmla="*/ 35513 h 101574"/>
                <a:gd name="connsiteX16" fmla="*/ 42438 w 68357"/>
                <a:gd name="connsiteY16" fmla="*/ 28639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101574">
                  <a:moveTo>
                    <a:pt x="42311" y="28512"/>
                  </a:moveTo>
                  <a:cubicBezTo>
                    <a:pt x="37355" y="28512"/>
                    <a:pt x="33162" y="29276"/>
                    <a:pt x="29605" y="30930"/>
                  </a:cubicBezTo>
                  <a:cubicBezTo>
                    <a:pt x="26047" y="32458"/>
                    <a:pt x="23125" y="34749"/>
                    <a:pt x="20965" y="37549"/>
                  </a:cubicBezTo>
                  <a:lnTo>
                    <a:pt x="20965" y="0"/>
                  </a:lnTo>
                  <a:lnTo>
                    <a:pt x="0" y="0"/>
                  </a:lnTo>
                  <a:lnTo>
                    <a:pt x="0" y="101574"/>
                  </a:lnTo>
                  <a:lnTo>
                    <a:pt x="20965" y="101574"/>
                  </a:lnTo>
                  <a:lnTo>
                    <a:pt x="20965" y="64279"/>
                  </a:lnTo>
                  <a:cubicBezTo>
                    <a:pt x="20965" y="58551"/>
                    <a:pt x="22362" y="54224"/>
                    <a:pt x="25031" y="51296"/>
                  </a:cubicBezTo>
                  <a:cubicBezTo>
                    <a:pt x="27699" y="48369"/>
                    <a:pt x="31384" y="46841"/>
                    <a:pt x="35831" y="46841"/>
                  </a:cubicBezTo>
                  <a:cubicBezTo>
                    <a:pt x="39769" y="46841"/>
                    <a:pt x="42692" y="47987"/>
                    <a:pt x="44598" y="50151"/>
                  </a:cubicBezTo>
                  <a:cubicBezTo>
                    <a:pt x="46503" y="52314"/>
                    <a:pt x="47393" y="55624"/>
                    <a:pt x="47393" y="60079"/>
                  </a:cubicBezTo>
                  <a:lnTo>
                    <a:pt x="47393" y="101574"/>
                  </a:lnTo>
                  <a:lnTo>
                    <a:pt x="68358" y="101574"/>
                  </a:lnTo>
                  <a:lnTo>
                    <a:pt x="68358" y="56897"/>
                  </a:lnTo>
                  <a:cubicBezTo>
                    <a:pt x="68358" y="47223"/>
                    <a:pt x="66071" y="40095"/>
                    <a:pt x="61369" y="35513"/>
                  </a:cubicBezTo>
                  <a:cubicBezTo>
                    <a:pt x="56668" y="30930"/>
                    <a:pt x="50442" y="28639"/>
                    <a:pt x="42438" y="2863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9E70407C-97DE-3324-2BCC-6519F9308F67}"/>
                </a:ext>
              </a:extLst>
            </p:cNvPr>
            <p:cNvSpPr/>
            <p:nvPr/>
          </p:nvSpPr>
          <p:spPr>
            <a:xfrm>
              <a:off x="1283421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6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6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BF22DDE0-FB60-E230-8546-CE35EF97BD2E}"/>
                </a:ext>
              </a:extLst>
            </p:cNvPr>
            <p:cNvSpPr/>
            <p:nvPr/>
          </p:nvSpPr>
          <p:spPr>
            <a:xfrm>
              <a:off x="1372235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435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7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7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DE338DF8-3AB4-DC85-78B0-11FE9D19A8E8}"/>
                </a:ext>
              </a:extLst>
            </p:cNvPr>
            <p:cNvSpPr/>
            <p:nvPr/>
          </p:nvSpPr>
          <p:spPr>
            <a:xfrm>
              <a:off x="1463971" y="269205"/>
              <a:ext cx="20964" cy="101574"/>
            </a:xfrm>
            <a:custGeom>
              <a:avLst/>
              <a:gdLst>
                <a:gd name="connsiteX0" fmla="*/ 0 w 20964"/>
                <a:gd name="connsiteY0" fmla="*/ 0 h 101574"/>
                <a:gd name="connsiteX1" fmla="*/ 20965 w 20964"/>
                <a:gd name="connsiteY1" fmla="*/ 0 h 101574"/>
                <a:gd name="connsiteX2" fmla="*/ 20965 w 20964"/>
                <a:gd name="connsiteY2" fmla="*/ 101574 h 101574"/>
                <a:gd name="connsiteX3" fmla="*/ 0 w 20964"/>
                <a:gd name="connsiteY3" fmla="*/ 101574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101574">
                  <a:moveTo>
                    <a:pt x="0" y="0"/>
                  </a:moveTo>
                  <a:lnTo>
                    <a:pt x="20965" y="0"/>
                  </a:lnTo>
                  <a:lnTo>
                    <a:pt x="20965" y="101574"/>
                  </a:lnTo>
                  <a:lnTo>
                    <a:pt x="0" y="10157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7437758B-8473-65AD-561B-74DD47BE8ED6}"/>
                </a:ext>
              </a:extLst>
            </p:cNvPr>
            <p:cNvSpPr/>
            <p:nvPr/>
          </p:nvSpPr>
          <p:spPr>
            <a:xfrm>
              <a:off x="683449" y="269205"/>
              <a:ext cx="88941" cy="101574"/>
            </a:xfrm>
            <a:custGeom>
              <a:avLst/>
              <a:gdLst>
                <a:gd name="connsiteX0" fmla="*/ 0 w 88941"/>
                <a:gd name="connsiteY0" fmla="*/ 0 h 101574"/>
                <a:gd name="connsiteX1" fmla="*/ 0 w 88941"/>
                <a:gd name="connsiteY1" fmla="*/ 101574 h 101574"/>
                <a:gd name="connsiteX2" fmla="*/ 18042 w 88941"/>
                <a:gd name="connsiteY2" fmla="*/ 101574 h 101574"/>
                <a:gd name="connsiteX3" fmla="*/ 22108 w 88941"/>
                <a:gd name="connsiteY3" fmla="*/ 101574 h 101574"/>
                <a:gd name="connsiteX4" fmla="*/ 22108 w 88941"/>
                <a:gd name="connsiteY4" fmla="*/ 58933 h 101574"/>
                <a:gd name="connsiteX5" fmla="*/ 66833 w 88941"/>
                <a:gd name="connsiteY5" fmla="*/ 58933 h 101574"/>
                <a:gd name="connsiteX6" fmla="*/ 66833 w 88941"/>
                <a:gd name="connsiteY6" fmla="*/ 101574 h 101574"/>
                <a:gd name="connsiteX7" fmla="*/ 88941 w 88941"/>
                <a:gd name="connsiteY7" fmla="*/ 101574 h 101574"/>
                <a:gd name="connsiteX8" fmla="*/ 88941 w 88941"/>
                <a:gd name="connsiteY8" fmla="*/ 0 h 101574"/>
                <a:gd name="connsiteX9" fmla="*/ 66833 w 88941"/>
                <a:gd name="connsiteY9" fmla="*/ 0 h 101574"/>
                <a:gd name="connsiteX10" fmla="*/ 66833 w 88941"/>
                <a:gd name="connsiteY10" fmla="*/ 39713 h 101574"/>
                <a:gd name="connsiteX11" fmla="*/ 22108 w 88941"/>
                <a:gd name="connsiteY11" fmla="*/ 39713 h 101574"/>
                <a:gd name="connsiteX12" fmla="*/ 22108 w 88941"/>
                <a:gd name="connsiteY12" fmla="*/ 0 h 101574"/>
                <a:gd name="connsiteX13" fmla="*/ 0 w 88941"/>
                <a:gd name="connsiteY13" fmla="*/ 0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41" h="101574">
                  <a:moveTo>
                    <a:pt x="0" y="0"/>
                  </a:moveTo>
                  <a:lnTo>
                    <a:pt x="0" y="101574"/>
                  </a:lnTo>
                  <a:lnTo>
                    <a:pt x="18042" y="101574"/>
                  </a:lnTo>
                  <a:lnTo>
                    <a:pt x="22108" y="101574"/>
                  </a:lnTo>
                  <a:lnTo>
                    <a:pt x="22108" y="58933"/>
                  </a:lnTo>
                  <a:lnTo>
                    <a:pt x="66833" y="58933"/>
                  </a:lnTo>
                  <a:lnTo>
                    <a:pt x="66833" y="101574"/>
                  </a:lnTo>
                  <a:lnTo>
                    <a:pt x="88941" y="101574"/>
                  </a:lnTo>
                  <a:lnTo>
                    <a:pt x="88941" y="0"/>
                  </a:lnTo>
                  <a:lnTo>
                    <a:pt x="66833" y="0"/>
                  </a:lnTo>
                  <a:lnTo>
                    <a:pt x="66833" y="39713"/>
                  </a:lnTo>
                  <a:lnTo>
                    <a:pt x="22108" y="39713"/>
                  </a:lnTo>
                  <a:lnTo>
                    <a:pt x="22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34E2F901-FFBD-859E-1D4A-4B3B54F5B64D}"/>
                </a:ext>
              </a:extLst>
            </p:cNvPr>
            <p:cNvSpPr/>
            <p:nvPr/>
          </p:nvSpPr>
          <p:spPr>
            <a:xfrm>
              <a:off x="841764" y="420548"/>
              <a:ext cx="24014" cy="23038"/>
            </a:xfrm>
            <a:custGeom>
              <a:avLst/>
              <a:gdLst>
                <a:gd name="connsiteX0" fmla="*/ 11944 w 24014"/>
                <a:gd name="connsiteY0" fmla="*/ 0 h 23038"/>
                <a:gd name="connsiteX1" fmla="*/ 3176 w 24014"/>
                <a:gd name="connsiteY1" fmla="*/ 3182 h 23038"/>
                <a:gd name="connsiteX2" fmla="*/ 0 w 24014"/>
                <a:gd name="connsiteY2" fmla="*/ 11456 h 23038"/>
                <a:gd name="connsiteX3" fmla="*/ 3176 w 24014"/>
                <a:gd name="connsiteY3" fmla="*/ 19729 h 23038"/>
                <a:gd name="connsiteX4" fmla="*/ 11944 w 24014"/>
                <a:gd name="connsiteY4" fmla="*/ 23039 h 23038"/>
                <a:gd name="connsiteX5" fmla="*/ 20711 w 24014"/>
                <a:gd name="connsiteY5" fmla="*/ 19857 h 23038"/>
                <a:gd name="connsiteX6" fmla="*/ 24014 w 24014"/>
                <a:gd name="connsiteY6" fmla="*/ 11583 h 23038"/>
                <a:gd name="connsiteX7" fmla="*/ 20711 w 24014"/>
                <a:gd name="connsiteY7" fmla="*/ 3309 h 23038"/>
                <a:gd name="connsiteX8" fmla="*/ 11944 w 24014"/>
                <a:gd name="connsiteY8" fmla="*/ 0 h 2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14" h="23038">
                  <a:moveTo>
                    <a:pt x="11944" y="0"/>
                  </a:moveTo>
                  <a:cubicBezTo>
                    <a:pt x="8259" y="0"/>
                    <a:pt x="5209" y="1018"/>
                    <a:pt x="3176" y="3182"/>
                  </a:cubicBezTo>
                  <a:cubicBezTo>
                    <a:pt x="1016" y="5346"/>
                    <a:pt x="0" y="8019"/>
                    <a:pt x="0" y="11456"/>
                  </a:cubicBezTo>
                  <a:cubicBezTo>
                    <a:pt x="0" y="14892"/>
                    <a:pt x="1016" y="17565"/>
                    <a:pt x="3176" y="19729"/>
                  </a:cubicBezTo>
                  <a:cubicBezTo>
                    <a:pt x="5336" y="21893"/>
                    <a:pt x="8259" y="23039"/>
                    <a:pt x="11944" y="23039"/>
                  </a:cubicBezTo>
                  <a:cubicBezTo>
                    <a:pt x="15628" y="23039"/>
                    <a:pt x="18551" y="22020"/>
                    <a:pt x="20711" y="19857"/>
                  </a:cubicBezTo>
                  <a:cubicBezTo>
                    <a:pt x="22871" y="17693"/>
                    <a:pt x="24014" y="15020"/>
                    <a:pt x="24014" y="11583"/>
                  </a:cubicBezTo>
                  <a:cubicBezTo>
                    <a:pt x="24014" y="8146"/>
                    <a:pt x="22871" y="5473"/>
                    <a:pt x="20711" y="3309"/>
                  </a:cubicBezTo>
                  <a:cubicBezTo>
                    <a:pt x="18551" y="1146"/>
                    <a:pt x="15628" y="0"/>
                    <a:pt x="11944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86521B18-4F9A-A3BD-BEEB-66C130BBAC9D}"/>
                </a:ext>
              </a:extLst>
            </p:cNvPr>
            <p:cNvSpPr/>
            <p:nvPr/>
          </p:nvSpPr>
          <p:spPr>
            <a:xfrm>
              <a:off x="755491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4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7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9D132C09-CB8C-6AAF-2F38-AD89EEF7979C}"/>
                </a:ext>
              </a:extLst>
            </p:cNvPr>
            <p:cNvSpPr/>
            <p:nvPr/>
          </p:nvSpPr>
          <p:spPr>
            <a:xfrm>
              <a:off x="843289" y="454533"/>
              <a:ext cx="20964" cy="71407"/>
            </a:xfrm>
            <a:custGeom>
              <a:avLst/>
              <a:gdLst>
                <a:gd name="connsiteX0" fmla="*/ 0 w 20964"/>
                <a:gd name="connsiteY0" fmla="*/ 0 h 71407"/>
                <a:gd name="connsiteX1" fmla="*/ 20965 w 20964"/>
                <a:gd name="connsiteY1" fmla="*/ 0 h 71407"/>
                <a:gd name="connsiteX2" fmla="*/ 20965 w 20964"/>
                <a:gd name="connsiteY2" fmla="*/ 71407 h 71407"/>
                <a:gd name="connsiteX3" fmla="*/ 0 w 20964"/>
                <a:gd name="connsiteY3" fmla="*/ 71407 h 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71407">
                  <a:moveTo>
                    <a:pt x="0" y="0"/>
                  </a:moveTo>
                  <a:lnTo>
                    <a:pt x="20965" y="0"/>
                  </a:lnTo>
                  <a:lnTo>
                    <a:pt x="20965" y="71407"/>
                  </a:lnTo>
                  <a:lnTo>
                    <a:pt x="0" y="7140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ED07F5E1-8886-72AC-9D22-F33815B8ADEF}"/>
                </a:ext>
              </a:extLst>
            </p:cNvPr>
            <p:cNvSpPr/>
            <p:nvPr/>
          </p:nvSpPr>
          <p:spPr>
            <a:xfrm>
              <a:off x="878230" y="424493"/>
              <a:ext cx="76870" cy="103101"/>
            </a:xfrm>
            <a:custGeom>
              <a:avLst/>
              <a:gdLst>
                <a:gd name="connsiteX0" fmla="*/ 55652 w 76870"/>
                <a:gd name="connsiteY0" fmla="*/ 37804 h 103101"/>
                <a:gd name="connsiteX1" fmla="*/ 46885 w 76870"/>
                <a:gd name="connsiteY1" fmla="*/ 31058 h 103101"/>
                <a:gd name="connsiteX2" fmla="*/ 34179 w 76870"/>
                <a:gd name="connsiteY2" fmla="*/ 28512 h 103101"/>
                <a:gd name="connsiteX3" fmla="*/ 16899 w 76870"/>
                <a:gd name="connsiteY3" fmla="*/ 32967 h 103101"/>
                <a:gd name="connsiteX4" fmla="*/ 4574 w 76870"/>
                <a:gd name="connsiteY4" fmla="*/ 45823 h 103101"/>
                <a:gd name="connsiteX5" fmla="*/ 0 w 76870"/>
                <a:gd name="connsiteY5" fmla="*/ 65807 h 103101"/>
                <a:gd name="connsiteX6" fmla="*/ 4574 w 76870"/>
                <a:gd name="connsiteY6" fmla="*/ 85663 h 103101"/>
                <a:gd name="connsiteX7" fmla="*/ 16899 w 76870"/>
                <a:gd name="connsiteY7" fmla="*/ 98646 h 103101"/>
                <a:gd name="connsiteX8" fmla="*/ 34179 w 76870"/>
                <a:gd name="connsiteY8" fmla="*/ 103101 h 103101"/>
                <a:gd name="connsiteX9" fmla="*/ 47774 w 76870"/>
                <a:gd name="connsiteY9" fmla="*/ 100174 h 103101"/>
                <a:gd name="connsiteX10" fmla="*/ 56922 w 76870"/>
                <a:gd name="connsiteY10" fmla="*/ 92409 h 103101"/>
                <a:gd name="connsiteX11" fmla="*/ 56922 w 76870"/>
                <a:gd name="connsiteY11" fmla="*/ 101574 h 103101"/>
                <a:gd name="connsiteX12" fmla="*/ 76871 w 76870"/>
                <a:gd name="connsiteY12" fmla="*/ 101574 h 103101"/>
                <a:gd name="connsiteX13" fmla="*/ 76871 w 76870"/>
                <a:gd name="connsiteY13" fmla="*/ 0 h 103101"/>
                <a:gd name="connsiteX14" fmla="*/ 55779 w 76870"/>
                <a:gd name="connsiteY14" fmla="*/ 0 h 103101"/>
                <a:gd name="connsiteX15" fmla="*/ 55779 w 76870"/>
                <a:gd name="connsiteY15" fmla="*/ 37931 h 103101"/>
                <a:gd name="connsiteX16" fmla="*/ 54381 w 76870"/>
                <a:gd name="connsiteY16" fmla="*/ 75862 h 103101"/>
                <a:gd name="connsiteX17" fmla="*/ 48155 w 76870"/>
                <a:gd name="connsiteY17" fmla="*/ 82481 h 103101"/>
                <a:gd name="connsiteX18" fmla="*/ 38880 w 76870"/>
                <a:gd name="connsiteY18" fmla="*/ 84772 h 103101"/>
                <a:gd name="connsiteX19" fmla="*/ 29732 w 76870"/>
                <a:gd name="connsiteY19" fmla="*/ 82481 h 103101"/>
                <a:gd name="connsiteX20" fmla="*/ 23506 w 76870"/>
                <a:gd name="connsiteY20" fmla="*/ 75862 h 103101"/>
                <a:gd name="connsiteX21" fmla="*/ 21346 w 76870"/>
                <a:gd name="connsiteY21" fmla="*/ 65807 h 103101"/>
                <a:gd name="connsiteX22" fmla="*/ 23506 w 76870"/>
                <a:gd name="connsiteY22" fmla="*/ 55624 h 103101"/>
                <a:gd name="connsiteX23" fmla="*/ 29732 w 76870"/>
                <a:gd name="connsiteY23" fmla="*/ 49132 h 103101"/>
                <a:gd name="connsiteX24" fmla="*/ 38880 w 76870"/>
                <a:gd name="connsiteY24" fmla="*/ 46841 h 103101"/>
                <a:gd name="connsiteX25" fmla="*/ 48155 w 76870"/>
                <a:gd name="connsiteY25" fmla="*/ 49132 h 103101"/>
                <a:gd name="connsiteX26" fmla="*/ 54381 w 76870"/>
                <a:gd name="connsiteY26" fmla="*/ 55624 h 103101"/>
                <a:gd name="connsiteX27" fmla="*/ 56668 w 76870"/>
                <a:gd name="connsiteY27" fmla="*/ 65807 h 103101"/>
                <a:gd name="connsiteX28" fmla="*/ 54381 w 76870"/>
                <a:gd name="connsiteY28" fmla="*/ 75862 h 10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870" h="103101">
                  <a:moveTo>
                    <a:pt x="55652" y="37804"/>
                  </a:moveTo>
                  <a:cubicBezTo>
                    <a:pt x="53365" y="35004"/>
                    <a:pt x="50442" y="32712"/>
                    <a:pt x="46885" y="31058"/>
                  </a:cubicBezTo>
                  <a:cubicBezTo>
                    <a:pt x="43200" y="29403"/>
                    <a:pt x="39007" y="28512"/>
                    <a:pt x="34179" y="28512"/>
                  </a:cubicBezTo>
                  <a:cubicBezTo>
                    <a:pt x="27826" y="28512"/>
                    <a:pt x="21981" y="30039"/>
                    <a:pt x="16899" y="32967"/>
                  </a:cubicBezTo>
                  <a:cubicBezTo>
                    <a:pt x="11689" y="35895"/>
                    <a:pt x="7624" y="40222"/>
                    <a:pt x="4574" y="45823"/>
                  </a:cubicBezTo>
                  <a:cubicBezTo>
                    <a:pt x="1525" y="51423"/>
                    <a:pt x="0" y="58042"/>
                    <a:pt x="0" y="65807"/>
                  </a:cubicBezTo>
                  <a:cubicBezTo>
                    <a:pt x="0" y="73571"/>
                    <a:pt x="1525" y="80063"/>
                    <a:pt x="4574" y="85663"/>
                  </a:cubicBezTo>
                  <a:cubicBezTo>
                    <a:pt x="7624" y="91264"/>
                    <a:pt x="11689" y="95592"/>
                    <a:pt x="16899" y="98646"/>
                  </a:cubicBezTo>
                  <a:cubicBezTo>
                    <a:pt x="22108" y="101574"/>
                    <a:pt x="27826" y="103101"/>
                    <a:pt x="34179" y="103101"/>
                  </a:cubicBezTo>
                  <a:cubicBezTo>
                    <a:pt x="39388" y="103101"/>
                    <a:pt x="43835" y="102083"/>
                    <a:pt x="47774" y="100174"/>
                  </a:cubicBezTo>
                  <a:cubicBezTo>
                    <a:pt x="51713" y="98265"/>
                    <a:pt x="54762" y="95719"/>
                    <a:pt x="56922" y="92409"/>
                  </a:cubicBezTo>
                  <a:lnTo>
                    <a:pt x="56922" y="101574"/>
                  </a:lnTo>
                  <a:lnTo>
                    <a:pt x="76871" y="101574"/>
                  </a:lnTo>
                  <a:lnTo>
                    <a:pt x="76871" y="0"/>
                  </a:lnTo>
                  <a:lnTo>
                    <a:pt x="55779" y="0"/>
                  </a:lnTo>
                  <a:lnTo>
                    <a:pt x="55779" y="37931"/>
                  </a:lnTo>
                  <a:close/>
                  <a:moveTo>
                    <a:pt x="54381" y="75862"/>
                  </a:moveTo>
                  <a:cubicBezTo>
                    <a:pt x="52856" y="78790"/>
                    <a:pt x="50824" y="80954"/>
                    <a:pt x="48155" y="82481"/>
                  </a:cubicBezTo>
                  <a:cubicBezTo>
                    <a:pt x="45487" y="84009"/>
                    <a:pt x="42438" y="84772"/>
                    <a:pt x="38880" y="84772"/>
                  </a:cubicBezTo>
                  <a:cubicBezTo>
                    <a:pt x="35322" y="84772"/>
                    <a:pt x="32400" y="84009"/>
                    <a:pt x="29732" y="82481"/>
                  </a:cubicBezTo>
                  <a:cubicBezTo>
                    <a:pt x="27064" y="80954"/>
                    <a:pt x="25031" y="78790"/>
                    <a:pt x="23506" y="75862"/>
                  </a:cubicBezTo>
                  <a:cubicBezTo>
                    <a:pt x="21981" y="72935"/>
                    <a:pt x="21346" y="69625"/>
                    <a:pt x="21346" y="65807"/>
                  </a:cubicBezTo>
                  <a:cubicBezTo>
                    <a:pt x="21346" y="61988"/>
                    <a:pt x="22108" y="58424"/>
                    <a:pt x="23506" y="55624"/>
                  </a:cubicBezTo>
                  <a:cubicBezTo>
                    <a:pt x="25031" y="52824"/>
                    <a:pt x="27064" y="50660"/>
                    <a:pt x="29732" y="49132"/>
                  </a:cubicBezTo>
                  <a:cubicBezTo>
                    <a:pt x="32400" y="47605"/>
                    <a:pt x="35449" y="46841"/>
                    <a:pt x="38880" y="46841"/>
                  </a:cubicBezTo>
                  <a:cubicBezTo>
                    <a:pt x="42311" y="46841"/>
                    <a:pt x="45487" y="47605"/>
                    <a:pt x="48155" y="49132"/>
                  </a:cubicBezTo>
                  <a:cubicBezTo>
                    <a:pt x="50824" y="50660"/>
                    <a:pt x="52856" y="52824"/>
                    <a:pt x="54381" y="55624"/>
                  </a:cubicBezTo>
                  <a:cubicBezTo>
                    <a:pt x="55906" y="58424"/>
                    <a:pt x="56668" y="61861"/>
                    <a:pt x="56668" y="65807"/>
                  </a:cubicBezTo>
                  <a:cubicBezTo>
                    <a:pt x="56668" y="69753"/>
                    <a:pt x="55906" y="73062"/>
                    <a:pt x="54381" y="7586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4C2550D8-2094-E12C-8805-1D7863AAE991}"/>
                </a:ext>
              </a:extLst>
            </p:cNvPr>
            <p:cNvSpPr/>
            <p:nvPr/>
          </p:nvSpPr>
          <p:spPr>
            <a:xfrm>
              <a:off x="968442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3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3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6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9BA90902-CFA8-53B4-4949-2A81FC39BC6C}"/>
                </a:ext>
              </a:extLst>
            </p:cNvPr>
            <p:cNvSpPr/>
            <p:nvPr/>
          </p:nvSpPr>
          <p:spPr>
            <a:xfrm>
              <a:off x="1056112" y="453006"/>
              <a:ext cx="68357" cy="73061"/>
            </a:xfrm>
            <a:custGeom>
              <a:avLst/>
              <a:gdLst>
                <a:gd name="connsiteX0" fmla="*/ 42438 w 68357"/>
                <a:gd name="connsiteY0" fmla="*/ 0 h 73061"/>
                <a:gd name="connsiteX1" fmla="*/ 28715 w 68357"/>
                <a:gd name="connsiteY1" fmla="*/ 2800 h 73061"/>
                <a:gd name="connsiteX2" fmla="*/ 19948 w 68357"/>
                <a:gd name="connsiteY2" fmla="*/ 10310 h 73061"/>
                <a:gd name="connsiteX3" fmla="*/ 19948 w 68357"/>
                <a:gd name="connsiteY3" fmla="*/ 1655 h 73061"/>
                <a:gd name="connsiteX4" fmla="*/ 0 w 68357"/>
                <a:gd name="connsiteY4" fmla="*/ 1655 h 73061"/>
                <a:gd name="connsiteX5" fmla="*/ 0 w 68357"/>
                <a:gd name="connsiteY5" fmla="*/ 73062 h 73061"/>
                <a:gd name="connsiteX6" fmla="*/ 20965 w 68357"/>
                <a:gd name="connsiteY6" fmla="*/ 73062 h 73061"/>
                <a:gd name="connsiteX7" fmla="*/ 20965 w 68357"/>
                <a:gd name="connsiteY7" fmla="*/ 35767 h 73061"/>
                <a:gd name="connsiteX8" fmla="*/ 25031 w 68357"/>
                <a:gd name="connsiteY8" fmla="*/ 22784 h 73061"/>
                <a:gd name="connsiteX9" fmla="*/ 35831 w 68357"/>
                <a:gd name="connsiteY9" fmla="*/ 18329 h 73061"/>
                <a:gd name="connsiteX10" fmla="*/ 44598 w 68357"/>
                <a:gd name="connsiteY10" fmla="*/ 21639 h 73061"/>
                <a:gd name="connsiteX11" fmla="*/ 47393 w 68357"/>
                <a:gd name="connsiteY11" fmla="*/ 31567 h 73061"/>
                <a:gd name="connsiteX12" fmla="*/ 47393 w 68357"/>
                <a:gd name="connsiteY12" fmla="*/ 73062 h 73061"/>
                <a:gd name="connsiteX13" fmla="*/ 68358 w 68357"/>
                <a:gd name="connsiteY13" fmla="*/ 73062 h 73061"/>
                <a:gd name="connsiteX14" fmla="*/ 68358 w 68357"/>
                <a:gd name="connsiteY14" fmla="*/ 28385 h 73061"/>
                <a:gd name="connsiteX15" fmla="*/ 61369 w 68357"/>
                <a:gd name="connsiteY15" fmla="*/ 7001 h 73061"/>
                <a:gd name="connsiteX16" fmla="*/ 42438 w 68357"/>
                <a:gd name="connsiteY16" fmla="*/ 127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73061">
                  <a:moveTo>
                    <a:pt x="42438" y="0"/>
                  </a:moveTo>
                  <a:cubicBezTo>
                    <a:pt x="36974" y="0"/>
                    <a:pt x="32400" y="891"/>
                    <a:pt x="28715" y="2800"/>
                  </a:cubicBezTo>
                  <a:cubicBezTo>
                    <a:pt x="25031" y="4582"/>
                    <a:pt x="22108" y="7128"/>
                    <a:pt x="19948" y="10310"/>
                  </a:cubicBezTo>
                  <a:lnTo>
                    <a:pt x="19948" y="1655"/>
                  </a:lnTo>
                  <a:lnTo>
                    <a:pt x="0" y="1655"/>
                  </a:lnTo>
                  <a:lnTo>
                    <a:pt x="0" y="73062"/>
                  </a:lnTo>
                  <a:lnTo>
                    <a:pt x="20965" y="73062"/>
                  </a:lnTo>
                  <a:lnTo>
                    <a:pt x="20965" y="35767"/>
                  </a:lnTo>
                  <a:cubicBezTo>
                    <a:pt x="20965" y="30039"/>
                    <a:pt x="22362" y="25712"/>
                    <a:pt x="25031" y="22784"/>
                  </a:cubicBezTo>
                  <a:cubicBezTo>
                    <a:pt x="27699" y="19857"/>
                    <a:pt x="31383" y="18329"/>
                    <a:pt x="35831" y="18329"/>
                  </a:cubicBezTo>
                  <a:cubicBezTo>
                    <a:pt x="39769" y="18329"/>
                    <a:pt x="42692" y="19475"/>
                    <a:pt x="44598" y="21639"/>
                  </a:cubicBezTo>
                  <a:cubicBezTo>
                    <a:pt x="46503" y="23802"/>
                    <a:pt x="47393" y="27112"/>
                    <a:pt x="47393" y="31567"/>
                  </a:cubicBezTo>
                  <a:lnTo>
                    <a:pt x="47393" y="73062"/>
                  </a:lnTo>
                  <a:lnTo>
                    <a:pt x="68358" y="73062"/>
                  </a:lnTo>
                  <a:lnTo>
                    <a:pt x="68358" y="28385"/>
                  </a:lnTo>
                  <a:cubicBezTo>
                    <a:pt x="68358" y="18711"/>
                    <a:pt x="66071" y="11583"/>
                    <a:pt x="61369" y="7001"/>
                  </a:cubicBezTo>
                  <a:cubicBezTo>
                    <a:pt x="56668" y="2418"/>
                    <a:pt x="50442" y="127"/>
                    <a:pt x="42438" y="12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5477EDA3-C1F1-54EE-A1AB-A0BF2B949064}"/>
                </a:ext>
              </a:extLst>
            </p:cNvPr>
            <p:cNvSpPr/>
            <p:nvPr/>
          </p:nvSpPr>
          <p:spPr>
            <a:xfrm>
              <a:off x="683449" y="420930"/>
              <a:ext cx="66197" cy="105010"/>
            </a:xfrm>
            <a:custGeom>
              <a:avLst/>
              <a:gdLst>
                <a:gd name="connsiteX0" fmla="*/ 22108 w 66197"/>
                <a:gd name="connsiteY0" fmla="*/ 85663 h 105010"/>
                <a:gd name="connsiteX1" fmla="*/ 66198 w 66197"/>
                <a:gd name="connsiteY1" fmla="*/ 85663 h 105010"/>
                <a:gd name="connsiteX2" fmla="*/ 66198 w 66197"/>
                <a:gd name="connsiteY2" fmla="*/ 105011 h 105010"/>
                <a:gd name="connsiteX3" fmla="*/ 0 w 66197"/>
                <a:gd name="connsiteY3" fmla="*/ 105011 h 105010"/>
                <a:gd name="connsiteX4" fmla="*/ 0 w 66197"/>
                <a:gd name="connsiteY4" fmla="*/ 0 h 105010"/>
                <a:gd name="connsiteX5" fmla="*/ 22108 w 66197"/>
                <a:gd name="connsiteY5" fmla="*/ 0 h 105010"/>
                <a:gd name="connsiteX6" fmla="*/ 22108 w 66197"/>
                <a:gd name="connsiteY6" fmla="*/ 85663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7" h="105010">
                  <a:moveTo>
                    <a:pt x="22108" y="85663"/>
                  </a:moveTo>
                  <a:lnTo>
                    <a:pt x="66198" y="85663"/>
                  </a:lnTo>
                  <a:lnTo>
                    <a:pt x="66198" y="105011"/>
                  </a:lnTo>
                  <a:lnTo>
                    <a:pt x="0" y="105011"/>
                  </a:lnTo>
                  <a:lnTo>
                    <a:pt x="0" y="0"/>
                  </a:lnTo>
                  <a:lnTo>
                    <a:pt x="22108" y="0"/>
                  </a:lnTo>
                  <a:lnTo>
                    <a:pt x="22108" y="85663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30" name="Vrije vorm 29">
              <a:extLst>
                <a:ext uri="{FF2B5EF4-FFF2-40B4-BE49-F238E27FC236}">
                  <a16:creationId xmlns:a16="http://schemas.microsoft.com/office/drawing/2014/main" id="{2A6261BE-D263-445B-98B3-27E7574AA98F}"/>
                </a:ext>
              </a:extLst>
            </p:cNvPr>
            <p:cNvSpPr/>
            <p:nvPr/>
          </p:nvSpPr>
          <p:spPr>
            <a:xfrm>
              <a:off x="252084" y="252021"/>
              <a:ext cx="353223" cy="275318"/>
            </a:xfrm>
            <a:custGeom>
              <a:avLst/>
              <a:gdLst>
                <a:gd name="connsiteX0" fmla="*/ 120833 w 353223"/>
                <a:gd name="connsiteY0" fmla="*/ 17184 h 275318"/>
                <a:gd name="connsiteX1" fmla="*/ 119435 w 353223"/>
                <a:gd name="connsiteY1" fmla="*/ 14383 h 275318"/>
                <a:gd name="connsiteX2" fmla="*/ 184616 w 353223"/>
                <a:gd name="connsiteY2" fmla="*/ 0 h 275318"/>
                <a:gd name="connsiteX3" fmla="*/ 193892 w 353223"/>
                <a:gd name="connsiteY3" fmla="*/ 4328 h 275318"/>
                <a:gd name="connsiteX4" fmla="*/ 179788 w 353223"/>
                <a:gd name="connsiteY4" fmla="*/ 19220 h 275318"/>
                <a:gd name="connsiteX5" fmla="*/ 111176 w 353223"/>
                <a:gd name="connsiteY5" fmla="*/ 64534 h 275318"/>
                <a:gd name="connsiteX6" fmla="*/ 112574 w 353223"/>
                <a:gd name="connsiteY6" fmla="*/ 67334 h 275318"/>
                <a:gd name="connsiteX7" fmla="*/ 167591 w 353223"/>
                <a:gd name="connsiteY7" fmla="*/ 46332 h 275318"/>
                <a:gd name="connsiteX8" fmla="*/ 276226 w 353223"/>
                <a:gd name="connsiteY8" fmla="*/ 21766 h 275318"/>
                <a:gd name="connsiteX9" fmla="*/ 294395 w 353223"/>
                <a:gd name="connsiteY9" fmla="*/ 28512 h 275318"/>
                <a:gd name="connsiteX10" fmla="*/ 275082 w 353223"/>
                <a:gd name="connsiteY10" fmla="*/ 51042 h 275318"/>
                <a:gd name="connsiteX11" fmla="*/ 235440 w 353223"/>
                <a:gd name="connsiteY11" fmla="*/ 113793 h 275318"/>
                <a:gd name="connsiteX12" fmla="*/ 353224 w 353223"/>
                <a:gd name="connsiteY12" fmla="*/ 208876 h 275318"/>
                <a:gd name="connsiteX13" fmla="*/ 236456 w 353223"/>
                <a:gd name="connsiteY13" fmla="*/ 275319 h 275318"/>
                <a:gd name="connsiteX14" fmla="*/ 91228 w 353223"/>
                <a:gd name="connsiteY14" fmla="*/ 169545 h 275318"/>
                <a:gd name="connsiteX15" fmla="*/ 186649 w 353223"/>
                <a:gd name="connsiteY15" fmla="*/ 55624 h 275318"/>
                <a:gd name="connsiteX16" fmla="*/ 185252 w 353223"/>
                <a:gd name="connsiteY16" fmla="*/ 52824 h 275318"/>
                <a:gd name="connsiteX17" fmla="*/ 90720 w 353223"/>
                <a:gd name="connsiteY17" fmla="*/ 92537 h 275318"/>
                <a:gd name="connsiteX18" fmla="*/ 11562 w 353223"/>
                <a:gd name="connsiteY18" fmla="*/ 115448 h 275318"/>
                <a:gd name="connsiteX19" fmla="*/ 0 w 353223"/>
                <a:gd name="connsiteY19" fmla="*/ 109084 h 275318"/>
                <a:gd name="connsiteX20" fmla="*/ 99741 w 353223"/>
                <a:gd name="connsiteY20" fmla="*/ 45441 h 275318"/>
                <a:gd name="connsiteX21" fmla="*/ 155012 w 353223"/>
                <a:gd name="connsiteY21" fmla="*/ 19984 h 275318"/>
                <a:gd name="connsiteX22" fmla="*/ 153614 w 353223"/>
                <a:gd name="connsiteY22" fmla="*/ 17184 h 275318"/>
                <a:gd name="connsiteX23" fmla="*/ 120833 w 353223"/>
                <a:gd name="connsiteY23" fmla="*/ 17184 h 2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223" h="275318">
                  <a:moveTo>
                    <a:pt x="120833" y="17184"/>
                  </a:moveTo>
                  <a:lnTo>
                    <a:pt x="119435" y="14383"/>
                  </a:lnTo>
                  <a:cubicBezTo>
                    <a:pt x="136842" y="8019"/>
                    <a:pt x="163271" y="0"/>
                    <a:pt x="184616" y="0"/>
                  </a:cubicBezTo>
                  <a:cubicBezTo>
                    <a:pt x="192240" y="0"/>
                    <a:pt x="193892" y="1909"/>
                    <a:pt x="193892" y="4328"/>
                  </a:cubicBezTo>
                  <a:cubicBezTo>
                    <a:pt x="193892" y="7637"/>
                    <a:pt x="189572" y="12729"/>
                    <a:pt x="179788" y="19220"/>
                  </a:cubicBezTo>
                  <a:lnTo>
                    <a:pt x="111176" y="64534"/>
                  </a:lnTo>
                  <a:lnTo>
                    <a:pt x="112574" y="67334"/>
                  </a:lnTo>
                  <a:lnTo>
                    <a:pt x="167591" y="46332"/>
                  </a:lnTo>
                  <a:cubicBezTo>
                    <a:pt x="210791" y="29785"/>
                    <a:pt x="243445" y="21766"/>
                    <a:pt x="276226" y="21766"/>
                  </a:cubicBezTo>
                  <a:cubicBezTo>
                    <a:pt x="291981" y="21766"/>
                    <a:pt x="294395" y="25330"/>
                    <a:pt x="294395" y="28512"/>
                  </a:cubicBezTo>
                  <a:cubicBezTo>
                    <a:pt x="294395" y="33985"/>
                    <a:pt x="283595" y="43914"/>
                    <a:pt x="275082" y="51042"/>
                  </a:cubicBezTo>
                  <a:cubicBezTo>
                    <a:pt x="252339" y="69880"/>
                    <a:pt x="235440" y="92282"/>
                    <a:pt x="235440" y="113793"/>
                  </a:cubicBezTo>
                  <a:cubicBezTo>
                    <a:pt x="235440" y="150961"/>
                    <a:pt x="281944" y="187746"/>
                    <a:pt x="353224" y="208876"/>
                  </a:cubicBezTo>
                  <a:cubicBezTo>
                    <a:pt x="308499" y="223514"/>
                    <a:pt x="271652" y="245916"/>
                    <a:pt x="236456" y="275319"/>
                  </a:cubicBezTo>
                  <a:cubicBezTo>
                    <a:pt x="137605" y="261699"/>
                    <a:pt x="91228" y="209130"/>
                    <a:pt x="91228" y="169545"/>
                  </a:cubicBezTo>
                  <a:cubicBezTo>
                    <a:pt x="91228" y="123213"/>
                    <a:pt x="130998" y="86045"/>
                    <a:pt x="186649" y="55624"/>
                  </a:cubicBezTo>
                  <a:lnTo>
                    <a:pt x="185252" y="52824"/>
                  </a:lnTo>
                  <a:lnTo>
                    <a:pt x="90720" y="92537"/>
                  </a:lnTo>
                  <a:cubicBezTo>
                    <a:pt x="52221" y="108702"/>
                    <a:pt x="26555" y="115448"/>
                    <a:pt x="11562" y="115448"/>
                  </a:cubicBezTo>
                  <a:cubicBezTo>
                    <a:pt x="3812" y="115448"/>
                    <a:pt x="0" y="113284"/>
                    <a:pt x="0" y="109084"/>
                  </a:cubicBezTo>
                  <a:cubicBezTo>
                    <a:pt x="0" y="100683"/>
                    <a:pt x="20456" y="81845"/>
                    <a:pt x="99741" y="45441"/>
                  </a:cubicBezTo>
                  <a:lnTo>
                    <a:pt x="155012" y="19984"/>
                  </a:lnTo>
                  <a:lnTo>
                    <a:pt x="153614" y="17184"/>
                  </a:lnTo>
                  <a:lnTo>
                    <a:pt x="120833" y="1718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4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2268018" rtl="0" eaLnBrk="1" latinLnBrk="0" hangingPunct="1">
        <a:lnSpc>
          <a:spcPct val="90000"/>
        </a:lnSpc>
        <a:spcBef>
          <a:spcPct val="0"/>
        </a:spcBef>
        <a:buNone/>
        <a:defRPr sz="8599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595280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bg1"/>
          </a:solidFill>
          <a:latin typeface="+mn-lt"/>
          <a:ea typeface="+mn-ea"/>
          <a:cs typeface="+mn-cs"/>
        </a:defRPr>
      </a:lvl1pPr>
      <a:lvl2pPr marL="119056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bg1"/>
          </a:solidFill>
          <a:latin typeface="+mn-lt"/>
          <a:ea typeface="+mn-ea"/>
          <a:cs typeface="+mn-cs"/>
        </a:defRPr>
      </a:lvl2pPr>
      <a:lvl3pPr marL="178584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bg1"/>
          </a:solidFill>
          <a:latin typeface="+mn-lt"/>
          <a:ea typeface="+mn-ea"/>
          <a:cs typeface="+mn-cs"/>
        </a:defRPr>
      </a:lvl3pPr>
      <a:lvl4pPr marL="238112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bg1"/>
          </a:solidFill>
          <a:latin typeface="+mn-lt"/>
          <a:ea typeface="+mn-ea"/>
          <a:cs typeface="+mn-cs"/>
        </a:defRPr>
      </a:lvl4pPr>
      <a:lvl5pPr marL="297640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bg1"/>
          </a:solidFill>
          <a:latin typeface="+mn-lt"/>
          <a:ea typeface="+mn-ea"/>
          <a:cs typeface="+mn-cs"/>
        </a:defRPr>
      </a:lvl5pPr>
      <a:lvl6pPr marL="6237049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59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67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75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8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18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27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36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45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53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63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71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2069" y="4014000"/>
            <a:ext cx="22144463" cy="148666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0246" y="6095334"/>
            <a:ext cx="22144463" cy="12785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001814" y="20070000"/>
            <a:ext cx="2976406" cy="59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480">
                <a:solidFill>
                  <a:schemeClr val="accent1"/>
                </a:solidFill>
              </a:defRPr>
            </a:lvl1pPr>
          </a:lstStyle>
          <a:p>
            <a:fld id="{C1F610A6-3FB9-BB49-BAD8-F52931540E00}" type="datetime4">
              <a:rPr lang="nl-NL" smtClean="0"/>
              <a:pPr/>
              <a:t>10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43375" y="22300000"/>
            <a:ext cx="17858438" cy="59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480"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16331" y="20070000"/>
            <a:ext cx="1190563" cy="59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480">
                <a:solidFill>
                  <a:schemeClr val="accent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12" name="Graphic 7" descr="Hogeschool Leiden">
            <a:extLst>
              <a:ext uri="{FF2B5EF4-FFF2-40B4-BE49-F238E27FC236}">
                <a16:creationId xmlns:a16="http://schemas.microsoft.com/office/drawing/2014/main" id="{39A18226-8C60-C8FC-6233-5F23C66791FA}"/>
              </a:ext>
            </a:extLst>
          </p:cNvPr>
          <p:cNvGrpSpPr/>
          <p:nvPr/>
        </p:nvGrpSpPr>
        <p:grpSpPr>
          <a:xfrm>
            <a:off x="833673" y="1040755"/>
            <a:ext cx="4077184" cy="1138014"/>
            <a:chOff x="252084" y="252021"/>
            <a:chExt cx="1232851" cy="275573"/>
          </a:xfrm>
          <a:solidFill>
            <a:schemeClr val="accent1"/>
          </a:solidFill>
        </p:grpSpPr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B3F8B5C9-B5E4-2CD2-5337-B17760587D9C}"/>
                </a:ext>
              </a:extLst>
            </p:cNvPr>
            <p:cNvSpPr/>
            <p:nvPr/>
          </p:nvSpPr>
          <p:spPr>
            <a:xfrm>
              <a:off x="786748" y="297844"/>
              <a:ext cx="78268" cy="74462"/>
            </a:xfrm>
            <a:custGeom>
              <a:avLst/>
              <a:gdLst>
                <a:gd name="connsiteX0" fmla="*/ 18805 w 78268"/>
                <a:gd name="connsiteY0" fmla="*/ 69880 h 74462"/>
                <a:gd name="connsiteX1" fmla="*/ 39134 w 78268"/>
                <a:gd name="connsiteY1" fmla="*/ 74462 h 74462"/>
                <a:gd name="connsiteX2" fmla="*/ 59464 w 78268"/>
                <a:gd name="connsiteY2" fmla="*/ 69880 h 74462"/>
                <a:gd name="connsiteX3" fmla="*/ 73313 w 78268"/>
                <a:gd name="connsiteY3" fmla="*/ 56769 h 74462"/>
                <a:gd name="connsiteX4" fmla="*/ 78268 w 78268"/>
                <a:gd name="connsiteY4" fmla="*/ 37167 h 74462"/>
                <a:gd name="connsiteX5" fmla="*/ 73313 w 78268"/>
                <a:gd name="connsiteY5" fmla="*/ 17565 h 74462"/>
                <a:gd name="connsiteX6" fmla="*/ 59464 w 78268"/>
                <a:gd name="connsiteY6" fmla="*/ 4582 h 74462"/>
                <a:gd name="connsiteX7" fmla="*/ 39134 w 78268"/>
                <a:gd name="connsiteY7" fmla="*/ 0 h 74462"/>
                <a:gd name="connsiteX8" fmla="*/ 18805 w 78268"/>
                <a:gd name="connsiteY8" fmla="*/ 4582 h 74462"/>
                <a:gd name="connsiteX9" fmla="*/ 4955 w 78268"/>
                <a:gd name="connsiteY9" fmla="*/ 17565 h 74462"/>
                <a:gd name="connsiteX10" fmla="*/ 0 w 78268"/>
                <a:gd name="connsiteY10" fmla="*/ 37167 h 74462"/>
                <a:gd name="connsiteX11" fmla="*/ 4955 w 78268"/>
                <a:gd name="connsiteY11" fmla="*/ 56769 h 74462"/>
                <a:gd name="connsiteX12" fmla="*/ 18805 w 78268"/>
                <a:gd name="connsiteY12" fmla="*/ 69880 h 74462"/>
                <a:gd name="connsiteX13" fmla="*/ 23506 w 78268"/>
                <a:gd name="connsiteY13" fmla="*/ 27112 h 74462"/>
                <a:gd name="connsiteX14" fmla="*/ 29732 w 78268"/>
                <a:gd name="connsiteY14" fmla="*/ 20620 h 74462"/>
                <a:gd name="connsiteX15" fmla="*/ 39134 w 78268"/>
                <a:gd name="connsiteY15" fmla="*/ 18329 h 74462"/>
                <a:gd name="connsiteX16" fmla="*/ 48409 w 78268"/>
                <a:gd name="connsiteY16" fmla="*/ 20620 h 74462"/>
                <a:gd name="connsiteX17" fmla="*/ 54635 w 78268"/>
                <a:gd name="connsiteY17" fmla="*/ 27112 h 74462"/>
                <a:gd name="connsiteX18" fmla="*/ 56795 w 78268"/>
                <a:gd name="connsiteY18" fmla="*/ 37295 h 74462"/>
                <a:gd name="connsiteX19" fmla="*/ 54635 w 78268"/>
                <a:gd name="connsiteY19" fmla="*/ 47478 h 74462"/>
                <a:gd name="connsiteX20" fmla="*/ 48409 w 78268"/>
                <a:gd name="connsiteY20" fmla="*/ 54096 h 74462"/>
                <a:gd name="connsiteX21" fmla="*/ 39134 w 78268"/>
                <a:gd name="connsiteY21" fmla="*/ 56388 h 74462"/>
                <a:gd name="connsiteX22" fmla="*/ 29732 w 78268"/>
                <a:gd name="connsiteY22" fmla="*/ 54096 h 74462"/>
                <a:gd name="connsiteX23" fmla="*/ 23506 w 78268"/>
                <a:gd name="connsiteY23" fmla="*/ 47478 h 74462"/>
                <a:gd name="connsiteX24" fmla="*/ 21346 w 78268"/>
                <a:gd name="connsiteY24" fmla="*/ 37295 h 74462"/>
                <a:gd name="connsiteX25" fmla="*/ 23506 w 78268"/>
                <a:gd name="connsiteY25" fmla="*/ 27112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68" h="74462">
                  <a:moveTo>
                    <a:pt x="18805" y="69880"/>
                  </a:moveTo>
                  <a:cubicBezTo>
                    <a:pt x="24776" y="72935"/>
                    <a:pt x="31511" y="74462"/>
                    <a:pt x="39134" y="74462"/>
                  </a:cubicBezTo>
                  <a:cubicBezTo>
                    <a:pt x="46758" y="74462"/>
                    <a:pt x="53619" y="72935"/>
                    <a:pt x="59464" y="69880"/>
                  </a:cubicBezTo>
                  <a:cubicBezTo>
                    <a:pt x="65308" y="66825"/>
                    <a:pt x="69882" y="62370"/>
                    <a:pt x="73313" y="56769"/>
                  </a:cubicBezTo>
                  <a:cubicBezTo>
                    <a:pt x="76617" y="51169"/>
                    <a:pt x="78268" y="44677"/>
                    <a:pt x="78268" y="37167"/>
                  </a:cubicBezTo>
                  <a:cubicBezTo>
                    <a:pt x="78268" y="29658"/>
                    <a:pt x="76617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cubicBezTo>
                    <a:pt x="53619" y="1527"/>
                    <a:pt x="46758" y="0"/>
                    <a:pt x="39134" y="0"/>
                  </a:cubicBezTo>
                  <a:cubicBezTo>
                    <a:pt x="31511" y="0"/>
                    <a:pt x="24649" y="1527"/>
                    <a:pt x="18805" y="4582"/>
                  </a:cubicBezTo>
                  <a:cubicBezTo>
                    <a:pt x="12960" y="7637"/>
                    <a:pt x="8386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769"/>
                  </a:cubicBezTo>
                  <a:cubicBezTo>
                    <a:pt x="8259" y="62370"/>
                    <a:pt x="12960" y="66698"/>
                    <a:pt x="18805" y="69880"/>
                  </a:cubicBezTo>
                  <a:moveTo>
                    <a:pt x="23506" y="27112"/>
                  </a:moveTo>
                  <a:cubicBezTo>
                    <a:pt x="25031" y="24312"/>
                    <a:pt x="27064" y="22148"/>
                    <a:pt x="29732" y="20620"/>
                  </a:cubicBezTo>
                  <a:cubicBezTo>
                    <a:pt x="32400" y="19093"/>
                    <a:pt x="35577" y="18329"/>
                    <a:pt x="39134" y="18329"/>
                  </a:cubicBezTo>
                  <a:cubicBezTo>
                    <a:pt x="42692" y="18329"/>
                    <a:pt x="45741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478"/>
                  </a:cubicBezTo>
                  <a:cubicBezTo>
                    <a:pt x="53111" y="50405"/>
                    <a:pt x="51078" y="52569"/>
                    <a:pt x="48409" y="54096"/>
                  </a:cubicBezTo>
                  <a:cubicBezTo>
                    <a:pt x="45741" y="55624"/>
                    <a:pt x="42565" y="56388"/>
                    <a:pt x="39134" y="56388"/>
                  </a:cubicBezTo>
                  <a:cubicBezTo>
                    <a:pt x="35704" y="56388"/>
                    <a:pt x="32527" y="55624"/>
                    <a:pt x="29732" y="54096"/>
                  </a:cubicBezTo>
                  <a:cubicBezTo>
                    <a:pt x="26937" y="52569"/>
                    <a:pt x="25031" y="50405"/>
                    <a:pt x="23506" y="47478"/>
                  </a:cubicBezTo>
                  <a:cubicBezTo>
                    <a:pt x="21981" y="44550"/>
                    <a:pt x="21346" y="41241"/>
                    <a:pt x="21346" y="37295"/>
                  </a:cubicBezTo>
                  <a:cubicBezTo>
                    <a:pt x="21346" y="33349"/>
                    <a:pt x="22108" y="29912"/>
                    <a:pt x="23506" y="2711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5F86580F-D871-730C-1080-FE657D394267}"/>
                </a:ext>
              </a:extLst>
            </p:cNvPr>
            <p:cNvSpPr/>
            <p:nvPr/>
          </p:nvSpPr>
          <p:spPr>
            <a:xfrm>
              <a:off x="875435" y="297717"/>
              <a:ext cx="76870" cy="102210"/>
            </a:xfrm>
            <a:custGeom>
              <a:avLst/>
              <a:gdLst>
                <a:gd name="connsiteX0" fmla="*/ 17534 w 76870"/>
                <a:gd name="connsiteY0" fmla="*/ 66061 h 102210"/>
                <a:gd name="connsiteX1" fmla="*/ 34179 w 76870"/>
                <a:gd name="connsiteY1" fmla="*/ 70134 h 102210"/>
                <a:gd name="connsiteX2" fmla="*/ 47012 w 76870"/>
                <a:gd name="connsiteY2" fmla="*/ 67589 h 102210"/>
                <a:gd name="connsiteX3" fmla="*/ 55779 w 76870"/>
                <a:gd name="connsiteY3" fmla="*/ 61097 h 102210"/>
                <a:gd name="connsiteX4" fmla="*/ 55779 w 76870"/>
                <a:gd name="connsiteY4" fmla="*/ 66061 h 102210"/>
                <a:gd name="connsiteX5" fmla="*/ 50315 w 76870"/>
                <a:gd name="connsiteY5" fmla="*/ 79935 h 102210"/>
                <a:gd name="connsiteX6" fmla="*/ 35449 w 76870"/>
                <a:gd name="connsiteY6" fmla="*/ 84645 h 102210"/>
                <a:gd name="connsiteX7" fmla="*/ 23252 w 76870"/>
                <a:gd name="connsiteY7" fmla="*/ 82608 h 102210"/>
                <a:gd name="connsiteX8" fmla="*/ 9783 w 76870"/>
                <a:gd name="connsiteY8" fmla="*/ 75862 h 102210"/>
                <a:gd name="connsiteX9" fmla="*/ 3304 w 76870"/>
                <a:gd name="connsiteY9" fmla="*/ 91264 h 102210"/>
                <a:gd name="connsiteX10" fmla="*/ 18932 w 76870"/>
                <a:gd name="connsiteY10" fmla="*/ 99537 h 102210"/>
                <a:gd name="connsiteX11" fmla="*/ 36339 w 76870"/>
                <a:gd name="connsiteY11" fmla="*/ 102210 h 102210"/>
                <a:gd name="connsiteX12" fmla="*/ 57939 w 76870"/>
                <a:gd name="connsiteY12" fmla="*/ 97628 h 102210"/>
                <a:gd name="connsiteX13" fmla="*/ 71915 w 76870"/>
                <a:gd name="connsiteY13" fmla="*/ 84136 h 102210"/>
                <a:gd name="connsiteX14" fmla="*/ 76871 w 76870"/>
                <a:gd name="connsiteY14" fmla="*/ 62370 h 102210"/>
                <a:gd name="connsiteX15" fmla="*/ 76871 w 76870"/>
                <a:gd name="connsiteY15" fmla="*/ 1527 h 102210"/>
                <a:gd name="connsiteX16" fmla="*/ 56922 w 76870"/>
                <a:gd name="connsiteY16" fmla="*/ 1527 h 102210"/>
                <a:gd name="connsiteX17" fmla="*/ 56922 w 76870"/>
                <a:gd name="connsiteY17" fmla="*/ 10183 h 102210"/>
                <a:gd name="connsiteX18" fmla="*/ 47901 w 76870"/>
                <a:gd name="connsiteY18" fmla="*/ 2928 h 102210"/>
                <a:gd name="connsiteX19" fmla="*/ 34179 w 76870"/>
                <a:gd name="connsiteY19" fmla="*/ 0 h 102210"/>
                <a:gd name="connsiteX20" fmla="*/ 17534 w 76870"/>
                <a:gd name="connsiteY20" fmla="*/ 4073 h 102210"/>
                <a:gd name="connsiteX21" fmla="*/ 4828 w 76870"/>
                <a:gd name="connsiteY21" fmla="*/ 15911 h 102210"/>
                <a:gd name="connsiteX22" fmla="*/ 0 w 76870"/>
                <a:gd name="connsiteY22" fmla="*/ 35004 h 102210"/>
                <a:gd name="connsiteX23" fmla="*/ 4828 w 76870"/>
                <a:gd name="connsiteY23" fmla="*/ 54096 h 102210"/>
                <a:gd name="connsiteX24" fmla="*/ 17534 w 76870"/>
                <a:gd name="connsiteY24" fmla="*/ 65934 h 102210"/>
                <a:gd name="connsiteX25" fmla="*/ 23633 w 76870"/>
                <a:gd name="connsiteY25" fmla="*/ 25457 h 102210"/>
                <a:gd name="connsiteX26" fmla="*/ 29986 w 76870"/>
                <a:gd name="connsiteY26" fmla="*/ 19475 h 102210"/>
                <a:gd name="connsiteX27" fmla="*/ 39007 w 76870"/>
                <a:gd name="connsiteY27" fmla="*/ 17438 h 102210"/>
                <a:gd name="connsiteX28" fmla="*/ 48155 w 76870"/>
                <a:gd name="connsiteY28" fmla="*/ 19475 h 102210"/>
                <a:gd name="connsiteX29" fmla="*/ 54381 w 76870"/>
                <a:gd name="connsiteY29" fmla="*/ 25457 h 102210"/>
                <a:gd name="connsiteX30" fmla="*/ 56668 w 76870"/>
                <a:gd name="connsiteY30" fmla="*/ 35004 h 102210"/>
                <a:gd name="connsiteX31" fmla="*/ 54381 w 76870"/>
                <a:gd name="connsiteY31" fmla="*/ 44550 h 102210"/>
                <a:gd name="connsiteX32" fmla="*/ 48155 w 76870"/>
                <a:gd name="connsiteY32" fmla="*/ 50532 h 102210"/>
                <a:gd name="connsiteX33" fmla="*/ 39007 w 76870"/>
                <a:gd name="connsiteY33" fmla="*/ 52569 h 102210"/>
                <a:gd name="connsiteX34" fmla="*/ 29986 w 76870"/>
                <a:gd name="connsiteY34" fmla="*/ 50532 h 102210"/>
                <a:gd name="connsiteX35" fmla="*/ 23633 w 76870"/>
                <a:gd name="connsiteY35" fmla="*/ 44550 h 102210"/>
                <a:gd name="connsiteX36" fmla="*/ 21346 w 76870"/>
                <a:gd name="connsiteY36" fmla="*/ 35004 h 102210"/>
                <a:gd name="connsiteX37" fmla="*/ 23633 w 76870"/>
                <a:gd name="connsiteY37" fmla="*/ 25457 h 1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6870" h="102210">
                  <a:moveTo>
                    <a:pt x="17534" y="66061"/>
                  </a:moveTo>
                  <a:cubicBezTo>
                    <a:pt x="22743" y="68734"/>
                    <a:pt x="28334" y="70134"/>
                    <a:pt x="34179" y="70134"/>
                  </a:cubicBezTo>
                  <a:cubicBezTo>
                    <a:pt x="39134" y="70134"/>
                    <a:pt x="43454" y="69243"/>
                    <a:pt x="47012" y="67589"/>
                  </a:cubicBezTo>
                  <a:cubicBezTo>
                    <a:pt x="50569" y="65934"/>
                    <a:pt x="53492" y="63770"/>
                    <a:pt x="55779" y="61097"/>
                  </a:cubicBezTo>
                  <a:lnTo>
                    <a:pt x="55779" y="66061"/>
                  </a:lnTo>
                  <a:cubicBezTo>
                    <a:pt x="55779" y="72171"/>
                    <a:pt x="54000" y="76753"/>
                    <a:pt x="50315" y="79935"/>
                  </a:cubicBezTo>
                  <a:cubicBezTo>
                    <a:pt x="46631" y="83118"/>
                    <a:pt x="41675" y="84645"/>
                    <a:pt x="35449" y="84645"/>
                  </a:cubicBezTo>
                  <a:cubicBezTo>
                    <a:pt x="31638" y="84645"/>
                    <a:pt x="27572" y="84009"/>
                    <a:pt x="23252" y="82608"/>
                  </a:cubicBezTo>
                  <a:cubicBezTo>
                    <a:pt x="19059" y="81336"/>
                    <a:pt x="14485" y="79044"/>
                    <a:pt x="9783" y="75862"/>
                  </a:cubicBezTo>
                  <a:lnTo>
                    <a:pt x="3304" y="91264"/>
                  </a:lnTo>
                  <a:cubicBezTo>
                    <a:pt x="8259" y="94955"/>
                    <a:pt x="13468" y="97755"/>
                    <a:pt x="18932" y="99537"/>
                  </a:cubicBezTo>
                  <a:cubicBezTo>
                    <a:pt x="24395" y="101319"/>
                    <a:pt x="30240" y="102210"/>
                    <a:pt x="36339" y="102210"/>
                  </a:cubicBezTo>
                  <a:cubicBezTo>
                    <a:pt x="44725" y="102210"/>
                    <a:pt x="51967" y="100683"/>
                    <a:pt x="57939" y="97628"/>
                  </a:cubicBezTo>
                  <a:cubicBezTo>
                    <a:pt x="63911" y="94573"/>
                    <a:pt x="68612" y="90118"/>
                    <a:pt x="71915" y="84136"/>
                  </a:cubicBezTo>
                  <a:cubicBezTo>
                    <a:pt x="75219" y="78153"/>
                    <a:pt x="76871" y="70898"/>
                    <a:pt x="76871" y="62370"/>
                  </a:cubicBezTo>
                  <a:lnTo>
                    <a:pt x="76871" y="1527"/>
                  </a:lnTo>
                  <a:lnTo>
                    <a:pt x="56922" y="1527"/>
                  </a:lnTo>
                  <a:lnTo>
                    <a:pt x="56922" y="10183"/>
                  </a:lnTo>
                  <a:cubicBezTo>
                    <a:pt x="54635" y="7255"/>
                    <a:pt x="51713" y="4837"/>
                    <a:pt x="47901" y="2928"/>
                  </a:cubicBezTo>
                  <a:cubicBezTo>
                    <a:pt x="44089" y="1018"/>
                    <a:pt x="39515" y="0"/>
                    <a:pt x="34179" y="0"/>
                  </a:cubicBezTo>
                  <a:cubicBezTo>
                    <a:pt x="28334" y="0"/>
                    <a:pt x="22743" y="1400"/>
                    <a:pt x="17534" y="4073"/>
                  </a:cubicBezTo>
                  <a:cubicBezTo>
                    <a:pt x="12325" y="6746"/>
                    <a:pt x="8132" y="10692"/>
                    <a:pt x="4828" y="15911"/>
                  </a:cubicBezTo>
                  <a:cubicBezTo>
                    <a:pt x="1525" y="21129"/>
                    <a:pt x="0" y="27494"/>
                    <a:pt x="0" y="35004"/>
                  </a:cubicBezTo>
                  <a:cubicBezTo>
                    <a:pt x="0" y="42513"/>
                    <a:pt x="1652" y="48878"/>
                    <a:pt x="4828" y="54096"/>
                  </a:cubicBezTo>
                  <a:cubicBezTo>
                    <a:pt x="8005" y="59315"/>
                    <a:pt x="12325" y="63261"/>
                    <a:pt x="17534" y="65934"/>
                  </a:cubicBezTo>
                  <a:moveTo>
                    <a:pt x="23633" y="25457"/>
                  </a:moveTo>
                  <a:cubicBezTo>
                    <a:pt x="25158" y="22784"/>
                    <a:pt x="27318" y="20875"/>
                    <a:pt x="29986" y="19475"/>
                  </a:cubicBezTo>
                  <a:cubicBezTo>
                    <a:pt x="32654" y="18075"/>
                    <a:pt x="35704" y="17438"/>
                    <a:pt x="39007" y="17438"/>
                  </a:cubicBezTo>
                  <a:cubicBezTo>
                    <a:pt x="42311" y="17438"/>
                    <a:pt x="45487" y="18075"/>
                    <a:pt x="48155" y="19475"/>
                  </a:cubicBezTo>
                  <a:cubicBezTo>
                    <a:pt x="50824" y="20875"/>
                    <a:pt x="52856" y="22911"/>
                    <a:pt x="54381" y="25457"/>
                  </a:cubicBezTo>
                  <a:cubicBezTo>
                    <a:pt x="55906" y="28130"/>
                    <a:pt x="56668" y="31312"/>
                    <a:pt x="56668" y="35004"/>
                  </a:cubicBezTo>
                  <a:cubicBezTo>
                    <a:pt x="56668" y="38695"/>
                    <a:pt x="55906" y="42004"/>
                    <a:pt x="54381" y="44550"/>
                  </a:cubicBezTo>
                  <a:cubicBezTo>
                    <a:pt x="52856" y="47223"/>
                    <a:pt x="50824" y="49132"/>
                    <a:pt x="48155" y="50532"/>
                  </a:cubicBezTo>
                  <a:cubicBezTo>
                    <a:pt x="45487" y="51933"/>
                    <a:pt x="42438" y="52569"/>
                    <a:pt x="39007" y="52569"/>
                  </a:cubicBezTo>
                  <a:cubicBezTo>
                    <a:pt x="35576" y="52569"/>
                    <a:pt x="32654" y="51933"/>
                    <a:pt x="29986" y="50532"/>
                  </a:cubicBezTo>
                  <a:cubicBezTo>
                    <a:pt x="27318" y="49132"/>
                    <a:pt x="25158" y="47096"/>
                    <a:pt x="23633" y="44550"/>
                  </a:cubicBezTo>
                  <a:cubicBezTo>
                    <a:pt x="22108" y="41877"/>
                    <a:pt x="21346" y="38695"/>
                    <a:pt x="21346" y="35004"/>
                  </a:cubicBezTo>
                  <a:cubicBezTo>
                    <a:pt x="21346" y="31312"/>
                    <a:pt x="22108" y="28003"/>
                    <a:pt x="23633" y="2545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96BB9A59-6157-60FC-CDE8-AD868D51D834}"/>
                </a:ext>
              </a:extLst>
            </p:cNvPr>
            <p:cNvSpPr/>
            <p:nvPr/>
          </p:nvSpPr>
          <p:spPr>
            <a:xfrm>
              <a:off x="965647" y="297717"/>
              <a:ext cx="73821" cy="74589"/>
            </a:xfrm>
            <a:custGeom>
              <a:avLst/>
              <a:gdLst>
                <a:gd name="connsiteX0" fmla="*/ 20075 w 73821"/>
                <a:gd name="connsiteY0" fmla="*/ 70389 h 74589"/>
                <a:gd name="connsiteX1" fmla="*/ 40278 w 73821"/>
                <a:gd name="connsiteY1" fmla="*/ 74589 h 74589"/>
                <a:gd name="connsiteX2" fmla="*/ 56541 w 73821"/>
                <a:gd name="connsiteY2" fmla="*/ 72171 h 74589"/>
                <a:gd name="connsiteX3" fmla="*/ 70772 w 73821"/>
                <a:gd name="connsiteY3" fmla="*/ 65298 h 74589"/>
                <a:gd name="connsiteX4" fmla="*/ 64419 w 73821"/>
                <a:gd name="connsiteY4" fmla="*/ 50532 h 74589"/>
                <a:gd name="connsiteX5" fmla="*/ 54127 w 73821"/>
                <a:gd name="connsiteY5" fmla="*/ 55624 h 74589"/>
                <a:gd name="connsiteX6" fmla="*/ 42438 w 73821"/>
                <a:gd name="connsiteY6" fmla="*/ 57533 h 74589"/>
                <a:gd name="connsiteX7" fmla="*/ 31892 w 73821"/>
                <a:gd name="connsiteY7" fmla="*/ 55878 h 74589"/>
                <a:gd name="connsiteX8" fmla="*/ 24776 w 73821"/>
                <a:gd name="connsiteY8" fmla="*/ 50914 h 74589"/>
                <a:gd name="connsiteX9" fmla="*/ 21473 w 73821"/>
                <a:gd name="connsiteY9" fmla="*/ 42768 h 74589"/>
                <a:gd name="connsiteX10" fmla="*/ 71026 w 73821"/>
                <a:gd name="connsiteY10" fmla="*/ 42768 h 74589"/>
                <a:gd name="connsiteX11" fmla="*/ 73059 w 73821"/>
                <a:gd name="connsiteY11" fmla="*/ 37167 h 74589"/>
                <a:gd name="connsiteX12" fmla="*/ 73821 w 73821"/>
                <a:gd name="connsiteY12" fmla="*/ 31185 h 74589"/>
                <a:gd name="connsiteX13" fmla="*/ 69247 w 73821"/>
                <a:gd name="connsiteY13" fmla="*/ 15020 h 74589"/>
                <a:gd name="connsiteX14" fmla="*/ 56541 w 73821"/>
                <a:gd name="connsiteY14" fmla="*/ 3946 h 74589"/>
                <a:gd name="connsiteX15" fmla="*/ 37609 w 73821"/>
                <a:gd name="connsiteY15" fmla="*/ 0 h 74589"/>
                <a:gd name="connsiteX16" fmla="*/ 18424 w 73821"/>
                <a:gd name="connsiteY16" fmla="*/ 4582 h 74589"/>
                <a:gd name="connsiteX17" fmla="*/ 4955 w 73821"/>
                <a:gd name="connsiteY17" fmla="*/ 17565 h 74589"/>
                <a:gd name="connsiteX18" fmla="*/ 0 w 73821"/>
                <a:gd name="connsiteY18" fmla="*/ 37295 h 74589"/>
                <a:gd name="connsiteX19" fmla="*/ 5464 w 73821"/>
                <a:gd name="connsiteY19" fmla="*/ 57915 h 74589"/>
                <a:gd name="connsiteX20" fmla="*/ 20075 w 73821"/>
                <a:gd name="connsiteY20" fmla="*/ 70389 h 74589"/>
                <a:gd name="connsiteX21" fmla="*/ 24522 w 73821"/>
                <a:gd name="connsiteY21" fmla="*/ 22275 h 74589"/>
                <a:gd name="connsiteX22" fmla="*/ 30367 w 73821"/>
                <a:gd name="connsiteY22" fmla="*/ 17820 h 74589"/>
                <a:gd name="connsiteX23" fmla="*/ 38372 w 73821"/>
                <a:gd name="connsiteY23" fmla="*/ 16165 h 74589"/>
                <a:gd name="connsiteX24" fmla="*/ 46376 w 73821"/>
                <a:gd name="connsiteY24" fmla="*/ 17565 h 74589"/>
                <a:gd name="connsiteX25" fmla="*/ 50951 w 73821"/>
                <a:gd name="connsiteY25" fmla="*/ 21511 h 74589"/>
                <a:gd name="connsiteX26" fmla="*/ 52475 w 73821"/>
                <a:gd name="connsiteY26" fmla="*/ 27494 h 74589"/>
                <a:gd name="connsiteX27" fmla="*/ 52475 w 73821"/>
                <a:gd name="connsiteY27" fmla="*/ 28385 h 74589"/>
                <a:gd name="connsiteX28" fmla="*/ 52348 w 73821"/>
                <a:gd name="connsiteY28" fmla="*/ 29021 h 74589"/>
                <a:gd name="connsiteX29" fmla="*/ 21600 w 73821"/>
                <a:gd name="connsiteY29" fmla="*/ 29021 h 74589"/>
                <a:gd name="connsiteX30" fmla="*/ 24649 w 73821"/>
                <a:gd name="connsiteY30" fmla="*/ 22148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21" h="74589">
                  <a:moveTo>
                    <a:pt x="20075" y="70389"/>
                  </a:move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541" y="72171"/>
                  </a:cubicBezTo>
                  <a:cubicBezTo>
                    <a:pt x="61624" y="70644"/>
                    <a:pt x="66325" y="68352"/>
                    <a:pt x="70772" y="65298"/>
                  </a:cubicBezTo>
                  <a:lnTo>
                    <a:pt x="64419" y="50532"/>
                  </a:lnTo>
                  <a:cubicBezTo>
                    <a:pt x="61115" y="52696"/>
                    <a:pt x="57685" y="54351"/>
                    <a:pt x="54127" y="55624"/>
                  </a:cubicBezTo>
                  <a:cubicBezTo>
                    <a:pt x="50442" y="56897"/>
                    <a:pt x="46631" y="57533"/>
                    <a:pt x="42438" y="57533"/>
                  </a:cubicBezTo>
                  <a:cubicBezTo>
                    <a:pt x="38245" y="57533"/>
                    <a:pt x="34941" y="57024"/>
                    <a:pt x="31892" y="55878"/>
                  </a:cubicBezTo>
                  <a:cubicBezTo>
                    <a:pt x="28842" y="54733"/>
                    <a:pt x="26428" y="53078"/>
                    <a:pt x="24776" y="50914"/>
                  </a:cubicBezTo>
                  <a:cubicBezTo>
                    <a:pt x="22998" y="48750"/>
                    <a:pt x="21981" y="46077"/>
                    <a:pt x="21473" y="42768"/>
                  </a:cubicBezTo>
                  <a:lnTo>
                    <a:pt x="71026" y="42768"/>
                  </a:lnTo>
                  <a:cubicBezTo>
                    <a:pt x="71788" y="41241"/>
                    <a:pt x="72551" y="39459"/>
                    <a:pt x="73059" y="37167"/>
                  </a:cubicBezTo>
                  <a:cubicBezTo>
                    <a:pt x="73567" y="35004"/>
                    <a:pt x="73821" y="32967"/>
                    <a:pt x="73821" y="31185"/>
                  </a:cubicBezTo>
                  <a:cubicBezTo>
                    <a:pt x="73821" y="25075"/>
                    <a:pt x="72297" y="19729"/>
                    <a:pt x="69247" y="15020"/>
                  </a:cubicBezTo>
                  <a:cubicBezTo>
                    <a:pt x="66198" y="10310"/>
                    <a:pt x="62005" y="6619"/>
                    <a:pt x="56541" y="3946"/>
                  </a:cubicBez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314"/>
                    <a:pt x="5464" y="57915"/>
                  </a:cubicBezTo>
                  <a:cubicBezTo>
                    <a:pt x="9148" y="63388"/>
                    <a:pt x="13976" y="67589"/>
                    <a:pt x="20075" y="70389"/>
                  </a:cubicBezTo>
                  <a:moveTo>
                    <a:pt x="24522" y="22275"/>
                  </a:moveTo>
                  <a:cubicBezTo>
                    <a:pt x="26047" y="20366"/>
                    <a:pt x="27953" y="18838"/>
                    <a:pt x="30367" y="17820"/>
                  </a:cubicBezTo>
                  <a:cubicBezTo>
                    <a:pt x="32781" y="16802"/>
                    <a:pt x="35449" y="16165"/>
                    <a:pt x="38372" y="16165"/>
                  </a:cubicBezTo>
                  <a:cubicBezTo>
                    <a:pt x="41675" y="16165"/>
                    <a:pt x="44216" y="16674"/>
                    <a:pt x="46376" y="17565"/>
                  </a:cubicBezTo>
                  <a:cubicBezTo>
                    <a:pt x="48409" y="18584"/>
                    <a:pt x="49934" y="19857"/>
                    <a:pt x="50951" y="21511"/>
                  </a:cubicBezTo>
                  <a:cubicBezTo>
                    <a:pt x="51967" y="23166"/>
                    <a:pt x="52475" y="25203"/>
                    <a:pt x="52475" y="27494"/>
                  </a:cubicBezTo>
                  <a:lnTo>
                    <a:pt x="52475" y="28385"/>
                  </a:lnTo>
                  <a:cubicBezTo>
                    <a:pt x="52475" y="28385"/>
                    <a:pt x="52475" y="28767"/>
                    <a:pt x="52348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2C878080-A159-4063-D0DB-688AD3F318B7}"/>
                </a:ext>
              </a:extLst>
            </p:cNvPr>
            <p:cNvSpPr/>
            <p:nvPr/>
          </p:nvSpPr>
          <p:spPr>
            <a:xfrm>
              <a:off x="1050014" y="297717"/>
              <a:ext cx="63275" cy="74589"/>
            </a:xfrm>
            <a:custGeom>
              <a:avLst/>
              <a:gdLst>
                <a:gd name="connsiteX0" fmla="*/ 39007 w 63275"/>
                <a:gd name="connsiteY0" fmla="*/ 57279 h 74589"/>
                <a:gd name="connsiteX1" fmla="*/ 30748 w 63275"/>
                <a:gd name="connsiteY1" fmla="*/ 58806 h 74589"/>
                <a:gd name="connsiteX2" fmla="*/ 20329 w 63275"/>
                <a:gd name="connsiteY2" fmla="*/ 56769 h 74589"/>
                <a:gd name="connsiteX3" fmla="*/ 7115 w 63275"/>
                <a:gd name="connsiteY3" fmla="*/ 50278 h 74589"/>
                <a:gd name="connsiteX4" fmla="*/ 0 w 63275"/>
                <a:gd name="connsiteY4" fmla="*/ 65425 h 74589"/>
                <a:gd name="connsiteX5" fmla="*/ 14739 w 63275"/>
                <a:gd name="connsiteY5" fmla="*/ 72298 h 74589"/>
                <a:gd name="connsiteX6" fmla="*/ 30367 w 63275"/>
                <a:gd name="connsiteY6" fmla="*/ 74589 h 74589"/>
                <a:gd name="connsiteX7" fmla="*/ 55016 w 63275"/>
                <a:gd name="connsiteY7" fmla="*/ 67716 h 74589"/>
                <a:gd name="connsiteX8" fmla="*/ 63275 w 63275"/>
                <a:gd name="connsiteY8" fmla="*/ 50151 h 74589"/>
                <a:gd name="connsiteX9" fmla="*/ 57558 w 63275"/>
                <a:gd name="connsiteY9" fmla="*/ 35895 h 74589"/>
                <a:gd name="connsiteX10" fmla="*/ 40913 w 63275"/>
                <a:gd name="connsiteY10" fmla="*/ 28639 h 74589"/>
                <a:gd name="connsiteX11" fmla="*/ 31511 w 63275"/>
                <a:gd name="connsiteY11" fmla="*/ 26985 h 74589"/>
                <a:gd name="connsiteX12" fmla="*/ 25539 w 63275"/>
                <a:gd name="connsiteY12" fmla="*/ 24948 h 74589"/>
                <a:gd name="connsiteX13" fmla="*/ 23887 w 63275"/>
                <a:gd name="connsiteY13" fmla="*/ 21766 h 74589"/>
                <a:gd name="connsiteX14" fmla="*/ 26301 w 63275"/>
                <a:gd name="connsiteY14" fmla="*/ 17311 h 74589"/>
                <a:gd name="connsiteX15" fmla="*/ 33798 w 63275"/>
                <a:gd name="connsiteY15" fmla="*/ 15783 h 74589"/>
                <a:gd name="connsiteX16" fmla="*/ 43835 w 63275"/>
                <a:gd name="connsiteY16" fmla="*/ 17820 h 74589"/>
                <a:gd name="connsiteX17" fmla="*/ 54127 w 63275"/>
                <a:gd name="connsiteY17" fmla="*/ 22402 h 74589"/>
                <a:gd name="connsiteX18" fmla="*/ 61115 w 63275"/>
                <a:gd name="connsiteY18" fmla="*/ 7892 h 74589"/>
                <a:gd name="connsiteX19" fmla="*/ 47901 w 63275"/>
                <a:gd name="connsiteY19" fmla="*/ 2164 h 74589"/>
                <a:gd name="connsiteX20" fmla="*/ 33035 w 63275"/>
                <a:gd name="connsiteY20" fmla="*/ 0 h 74589"/>
                <a:gd name="connsiteX21" fmla="*/ 15755 w 63275"/>
                <a:gd name="connsiteY21" fmla="*/ 3309 h 74589"/>
                <a:gd name="connsiteX22" fmla="*/ 5845 w 63275"/>
                <a:gd name="connsiteY22" fmla="*/ 12219 h 74589"/>
                <a:gd name="connsiteX23" fmla="*/ 2541 w 63275"/>
                <a:gd name="connsiteY23" fmla="*/ 24439 h 74589"/>
                <a:gd name="connsiteX24" fmla="*/ 7878 w 63275"/>
                <a:gd name="connsiteY24" fmla="*/ 37677 h 74589"/>
                <a:gd name="connsiteX25" fmla="*/ 24141 w 63275"/>
                <a:gd name="connsiteY25" fmla="*/ 44677 h 74589"/>
                <a:gd name="connsiteX26" fmla="*/ 33544 w 63275"/>
                <a:gd name="connsiteY26" fmla="*/ 46332 h 74589"/>
                <a:gd name="connsiteX27" fmla="*/ 40024 w 63275"/>
                <a:gd name="connsiteY27" fmla="*/ 48496 h 74589"/>
                <a:gd name="connsiteX28" fmla="*/ 41802 w 63275"/>
                <a:gd name="connsiteY28" fmla="*/ 52442 h 74589"/>
                <a:gd name="connsiteX29" fmla="*/ 39134 w 63275"/>
                <a:gd name="connsiteY29" fmla="*/ 57151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275" h="74589">
                  <a:moveTo>
                    <a:pt x="39007" y="57279"/>
                  </a:moveTo>
                  <a:cubicBezTo>
                    <a:pt x="37228" y="58297"/>
                    <a:pt x="34433" y="58806"/>
                    <a:pt x="30748" y="58806"/>
                  </a:cubicBezTo>
                  <a:cubicBezTo>
                    <a:pt x="27699" y="58806"/>
                    <a:pt x="24268" y="58170"/>
                    <a:pt x="20329" y="56769"/>
                  </a:cubicBezTo>
                  <a:cubicBezTo>
                    <a:pt x="16391" y="55369"/>
                    <a:pt x="11944" y="53205"/>
                    <a:pt x="7115" y="50278"/>
                  </a:cubicBezTo>
                  <a:lnTo>
                    <a:pt x="0" y="65425"/>
                  </a:lnTo>
                  <a:cubicBezTo>
                    <a:pt x="4828" y="68480"/>
                    <a:pt x="9656" y="70771"/>
                    <a:pt x="14739" y="72298"/>
                  </a:cubicBezTo>
                  <a:cubicBezTo>
                    <a:pt x="19821" y="73826"/>
                    <a:pt x="25031" y="74589"/>
                    <a:pt x="30367" y="74589"/>
                  </a:cubicBezTo>
                  <a:cubicBezTo>
                    <a:pt x="41294" y="74589"/>
                    <a:pt x="49553" y="72298"/>
                    <a:pt x="55016" y="67716"/>
                  </a:cubicBezTo>
                  <a:cubicBezTo>
                    <a:pt x="60480" y="63134"/>
                    <a:pt x="63275" y="57279"/>
                    <a:pt x="63275" y="50151"/>
                  </a:cubicBezTo>
                  <a:cubicBezTo>
                    <a:pt x="63275" y="44168"/>
                    <a:pt x="61369" y="39459"/>
                    <a:pt x="57558" y="35895"/>
                  </a:cubicBezTo>
                  <a:cubicBezTo>
                    <a:pt x="53746" y="32331"/>
                    <a:pt x="48155" y="30039"/>
                    <a:pt x="40913" y="28639"/>
                  </a:cubicBezTo>
                  <a:lnTo>
                    <a:pt x="31511" y="26985"/>
                  </a:lnTo>
                  <a:cubicBezTo>
                    <a:pt x="28588" y="26475"/>
                    <a:pt x="26555" y="25839"/>
                    <a:pt x="25539" y="24948"/>
                  </a:cubicBezTo>
                  <a:cubicBezTo>
                    <a:pt x="24522" y="24057"/>
                    <a:pt x="23887" y="23039"/>
                    <a:pt x="23887" y="21766"/>
                  </a:cubicBezTo>
                  <a:cubicBezTo>
                    <a:pt x="23887" y="19857"/>
                    <a:pt x="24649" y="18329"/>
                    <a:pt x="26301" y="17311"/>
                  </a:cubicBezTo>
                  <a:cubicBezTo>
                    <a:pt x="27953" y="16293"/>
                    <a:pt x="30367" y="15783"/>
                    <a:pt x="33798" y="15783"/>
                  </a:cubicBezTo>
                  <a:cubicBezTo>
                    <a:pt x="36974" y="15783"/>
                    <a:pt x="40278" y="16420"/>
                    <a:pt x="43835" y="17820"/>
                  </a:cubicBezTo>
                  <a:cubicBezTo>
                    <a:pt x="47393" y="19093"/>
                    <a:pt x="50824" y="20620"/>
                    <a:pt x="54127" y="22402"/>
                  </a:cubicBezTo>
                  <a:lnTo>
                    <a:pt x="61115" y="7892"/>
                  </a:lnTo>
                  <a:cubicBezTo>
                    <a:pt x="57049" y="5473"/>
                    <a:pt x="52602" y="3564"/>
                    <a:pt x="47901" y="2164"/>
                  </a:cubicBezTo>
                  <a:cubicBezTo>
                    <a:pt x="43200" y="764"/>
                    <a:pt x="38118" y="0"/>
                    <a:pt x="33035" y="0"/>
                  </a:cubicBezTo>
                  <a:cubicBezTo>
                    <a:pt x="25920" y="0"/>
                    <a:pt x="20202" y="1146"/>
                    <a:pt x="15755" y="3309"/>
                  </a:cubicBezTo>
                  <a:cubicBezTo>
                    <a:pt x="11308" y="5601"/>
                    <a:pt x="8005" y="8528"/>
                    <a:pt x="5845" y="12219"/>
                  </a:cubicBezTo>
                  <a:cubicBezTo>
                    <a:pt x="3685" y="15911"/>
                    <a:pt x="2541" y="19984"/>
                    <a:pt x="2541" y="24439"/>
                  </a:cubicBezTo>
                  <a:cubicBezTo>
                    <a:pt x="2541" y="29912"/>
                    <a:pt x="4320" y="34367"/>
                    <a:pt x="7878" y="37677"/>
                  </a:cubicBezTo>
                  <a:cubicBezTo>
                    <a:pt x="11435" y="40986"/>
                    <a:pt x="16899" y="43404"/>
                    <a:pt x="24141" y="44677"/>
                  </a:cubicBezTo>
                  <a:lnTo>
                    <a:pt x="33544" y="46332"/>
                  </a:lnTo>
                  <a:cubicBezTo>
                    <a:pt x="36720" y="46841"/>
                    <a:pt x="38880" y="47605"/>
                    <a:pt x="40024" y="48496"/>
                  </a:cubicBezTo>
                  <a:cubicBezTo>
                    <a:pt x="41294" y="49387"/>
                    <a:pt x="41802" y="50787"/>
                    <a:pt x="41802" y="52442"/>
                  </a:cubicBezTo>
                  <a:cubicBezTo>
                    <a:pt x="41802" y="54606"/>
                    <a:pt x="40913" y="56133"/>
                    <a:pt x="39134" y="57151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147A01A6-4BD3-7543-DA41-005977F9745F}"/>
                </a:ext>
              </a:extLst>
            </p:cNvPr>
            <p:cNvSpPr/>
            <p:nvPr/>
          </p:nvSpPr>
          <p:spPr>
            <a:xfrm>
              <a:off x="1123581" y="298099"/>
              <a:ext cx="65308" cy="74462"/>
            </a:xfrm>
            <a:custGeom>
              <a:avLst/>
              <a:gdLst>
                <a:gd name="connsiteX0" fmla="*/ 29732 w 65308"/>
                <a:gd name="connsiteY0" fmla="*/ 20238 h 74462"/>
                <a:gd name="connsiteX1" fmla="*/ 39134 w 65308"/>
                <a:gd name="connsiteY1" fmla="*/ 18075 h 74462"/>
                <a:gd name="connsiteX2" fmla="*/ 48536 w 65308"/>
                <a:gd name="connsiteY2" fmla="*/ 19475 h 74462"/>
                <a:gd name="connsiteX3" fmla="*/ 58066 w 65308"/>
                <a:gd name="connsiteY3" fmla="*/ 23930 h 74462"/>
                <a:gd name="connsiteX4" fmla="*/ 65308 w 65308"/>
                <a:gd name="connsiteY4" fmla="*/ 8146 h 74462"/>
                <a:gd name="connsiteX5" fmla="*/ 53111 w 65308"/>
                <a:gd name="connsiteY5" fmla="*/ 2037 h 74462"/>
                <a:gd name="connsiteX6" fmla="*/ 39134 w 65308"/>
                <a:gd name="connsiteY6" fmla="*/ 0 h 74462"/>
                <a:gd name="connsiteX7" fmla="*/ 18805 w 65308"/>
                <a:gd name="connsiteY7" fmla="*/ 4582 h 74462"/>
                <a:gd name="connsiteX8" fmla="*/ 4955 w 65308"/>
                <a:gd name="connsiteY8" fmla="*/ 17565 h 74462"/>
                <a:gd name="connsiteX9" fmla="*/ 0 w 65308"/>
                <a:gd name="connsiteY9" fmla="*/ 37167 h 74462"/>
                <a:gd name="connsiteX10" fmla="*/ 4955 w 65308"/>
                <a:gd name="connsiteY10" fmla="*/ 56642 h 74462"/>
                <a:gd name="connsiteX11" fmla="*/ 18805 w 65308"/>
                <a:gd name="connsiteY11" fmla="*/ 69753 h 74462"/>
                <a:gd name="connsiteX12" fmla="*/ 39134 w 65308"/>
                <a:gd name="connsiteY12" fmla="*/ 74462 h 74462"/>
                <a:gd name="connsiteX13" fmla="*/ 53111 w 65308"/>
                <a:gd name="connsiteY13" fmla="*/ 72426 h 74462"/>
                <a:gd name="connsiteX14" fmla="*/ 65308 w 65308"/>
                <a:gd name="connsiteY14" fmla="*/ 66316 h 74462"/>
                <a:gd name="connsiteX15" fmla="*/ 58066 w 65308"/>
                <a:gd name="connsiteY15" fmla="*/ 50532 h 74462"/>
                <a:gd name="connsiteX16" fmla="*/ 48536 w 65308"/>
                <a:gd name="connsiteY16" fmla="*/ 54987 h 74462"/>
                <a:gd name="connsiteX17" fmla="*/ 39134 w 65308"/>
                <a:gd name="connsiteY17" fmla="*/ 56388 h 74462"/>
                <a:gd name="connsiteX18" fmla="*/ 29732 w 65308"/>
                <a:gd name="connsiteY18" fmla="*/ 54096 h 74462"/>
                <a:gd name="connsiteX19" fmla="*/ 23506 w 65308"/>
                <a:gd name="connsiteY19" fmla="*/ 47605 h 74462"/>
                <a:gd name="connsiteX20" fmla="*/ 21346 w 65308"/>
                <a:gd name="connsiteY20" fmla="*/ 37422 h 74462"/>
                <a:gd name="connsiteX21" fmla="*/ 23506 w 65308"/>
                <a:gd name="connsiteY21" fmla="*/ 27112 h 74462"/>
                <a:gd name="connsiteX22" fmla="*/ 29732 w 65308"/>
                <a:gd name="connsiteY22" fmla="*/ 2062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08" h="74462">
                  <a:moveTo>
                    <a:pt x="29732" y="20238"/>
                  </a:moveTo>
                  <a:cubicBezTo>
                    <a:pt x="32400" y="18838"/>
                    <a:pt x="35577" y="18075"/>
                    <a:pt x="39134" y="18075"/>
                  </a:cubicBezTo>
                  <a:cubicBezTo>
                    <a:pt x="42311" y="18075"/>
                    <a:pt x="45487" y="18584"/>
                    <a:pt x="48536" y="19475"/>
                  </a:cubicBezTo>
                  <a:cubicBezTo>
                    <a:pt x="51586" y="20366"/>
                    <a:pt x="54762" y="21893"/>
                    <a:pt x="58066" y="23930"/>
                  </a:cubicBezTo>
                  <a:lnTo>
                    <a:pt x="65308" y="8146"/>
                  </a:lnTo>
                  <a:cubicBezTo>
                    <a:pt x="61496" y="5346"/>
                    <a:pt x="57431" y="3309"/>
                    <a:pt x="53111" y="2037"/>
                  </a:cubicBezTo>
                  <a:cubicBezTo>
                    <a:pt x="48791" y="636"/>
                    <a:pt x="44089" y="0"/>
                    <a:pt x="39134" y="0"/>
                  </a:cubicBezTo>
                  <a:cubicBezTo>
                    <a:pt x="31511" y="0"/>
                    <a:pt x="24776" y="1527"/>
                    <a:pt x="18805" y="4582"/>
                  </a:cubicBezTo>
                  <a:cubicBezTo>
                    <a:pt x="12833" y="7637"/>
                    <a:pt x="8259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642"/>
                  </a:cubicBezTo>
                  <a:cubicBezTo>
                    <a:pt x="8259" y="62243"/>
                    <a:pt x="12960" y="66698"/>
                    <a:pt x="18805" y="69753"/>
                  </a:cubicBezTo>
                  <a:cubicBezTo>
                    <a:pt x="24776" y="72807"/>
                    <a:pt x="31511" y="74462"/>
                    <a:pt x="39134" y="74462"/>
                  </a:cubicBezTo>
                  <a:cubicBezTo>
                    <a:pt x="44217" y="74462"/>
                    <a:pt x="48918" y="73826"/>
                    <a:pt x="53111" y="72426"/>
                  </a:cubicBezTo>
                  <a:cubicBezTo>
                    <a:pt x="57431" y="71025"/>
                    <a:pt x="61496" y="68989"/>
                    <a:pt x="65308" y="66316"/>
                  </a:cubicBezTo>
                  <a:lnTo>
                    <a:pt x="58066" y="50532"/>
                  </a:lnTo>
                  <a:cubicBezTo>
                    <a:pt x="54762" y="52569"/>
                    <a:pt x="51586" y="53969"/>
                    <a:pt x="48536" y="54987"/>
                  </a:cubicBezTo>
                  <a:cubicBezTo>
                    <a:pt x="45487" y="55878"/>
                    <a:pt x="42311" y="56388"/>
                    <a:pt x="39134" y="56388"/>
                  </a:cubicBezTo>
                  <a:cubicBezTo>
                    <a:pt x="35577" y="56388"/>
                    <a:pt x="32527" y="55624"/>
                    <a:pt x="29732" y="54096"/>
                  </a:cubicBezTo>
                  <a:cubicBezTo>
                    <a:pt x="27063" y="52569"/>
                    <a:pt x="25031" y="50405"/>
                    <a:pt x="23506" y="47605"/>
                  </a:cubicBezTo>
                  <a:cubicBezTo>
                    <a:pt x="21981" y="44805"/>
                    <a:pt x="21346" y="41368"/>
                    <a:pt x="21346" y="37422"/>
                  </a:cubicBezTo>
                  <a:cubicBezTo>
                    <a:pt x="21346" y="33476"/>
                    <a:pt x="22108" y="30039"/>
                    <a:pt x="23506" y="27112"/>
                  </a:cubicBezTo>
                  <a:cubicBezTo>
                    <a:pt x="25031" y="24184"/>
                    <a:pt x="27063" y="22020"/>
                    <a:pt x="29732" y="2062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87E67D0A-6198-61F7-31F9-F962B3315FDF}"/>
                </a:ext>
              </a:extLst>
            </p:cNvPr>
            <p:cNvSpPr/>
            <p:nvPr/>
          </p:nvSpPr>
          <p:spPr>
            <a:xfrm>
              <a:off x="1202103" y="269332"/>
              <a:ext cx="68357" cy="101574"/>
            </a:xfrm>
            <a:custGeom>
              <a:avLst/>
              <a:gdLst>
                <a:gd name="connsiteX0" fmla="*/ 42311 w 68357"/>
                <a:gd name="connsiteY0" fmla="*/ 28512 h 101574"/>
                <a:gd name="connsiteX1" fmla="*/ 29605 w 68357"/>
                <a:gd name="connsiteY1" fmla="*/ 30930 h 101574"/>
                <a:gd name="connsiteX2" fmla="*/ 20965 w 68357"/>
                <a:gd name="connsiteY2" fmla="*/ 37549 h 101574"/>
                <a:gd name="connsiteX3" fmla="*/ 20965 w 68357"/>
                <a:gd name="connsiteY3" fmla="*/ 0 h 101574"/>
                <a:gd name="connsiteX4" fmla="*/ 0 w 68357"/>
                <a:gd name="connsiteY4" fmla="*/ 0 h 101574"/>
                <a:gd name="connsiteX5" fmla="*/ 0 w 68357"/>
                <a:gd name="connsiteY5" fmla="*/ 101574 h 101574"/>
                <a:gd name="connsiteX6" fmla="*/ 20965 w 68357"/>
                <a:gd name="connsiteY6" fmla="*/ 101574 h 101574"/>
                <a:gd name="connsiteX7" fmla="*/ 20965 w 68357"/>
                <a:gd name="connsiteY7" fmla="*/ 64279 h 101574"/>
                <a:gd name="connsiteX8" fmla="*/ 25031 w 68357"/>
                <a:gd name="connsiteY8" fmla="*/ 51296 h 101574"/>
                <a:gd name="connsiteX9" fmla="*/ 35831 w 68357"/>
                <a:gd name="connsiteY9" fmla="*/ 46841 h 101574"/>
                <a:gd name="connsiteX10" fmla="*/ 44598 w 68357"/>
                <a:gd name="connsiteY10" fmla="*/ 50151 h 101574"/>
                <a:gd name="connsiteX11" fmla="*/ 47393 w 68357"/>
                <a:gd name="connsiteY11" fmla="*/ 60079 h 101574"/>
                <a:gd name="connsiteX12" fmla="*/ 47393 w 68357"/>
                <a:gd name="connsiteY12" fmla="*/ 101574 h 101574"/>
                <a:gd name="connsiteX13" fmla="*/ 68358 w 68357"/>
                <a:gd name="connsiteY13" fmla="*/ 101574 h 101574"/>
                <a:gd name="connsiteX14" fmla="*/ 68358 w 68357"/>
                <a:gd name="connsiteY14" fmla="*/ 56897 h 101574"/>
                <a:gd name="connsiteX15" fmla="*/ 61369 w 68357"/>
                <a:gd name="connsiteY15" fmla="*/ 35513 h 101574"/>
                <a:gd name="connsiteX16" fmla="*/ 42438 w 68357"/>
                <a:gd name="connsiteY16" fmla="*/ 28639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101574">
                  <a:moveTo>
                    <a:pt x="42311" y="28512"/>
                  </a:moveTo>
                  <a:cubicBezTo>
                    <a:pt x="37355" y="28512"/>
                    <a:pt x="33162" y="29276"/>
                    <a:pt x="29605" y="30930"/>
                  </a:cubicBezTo>
                  <a:cubicBezTo>
                    <a:pt x="26047" y="32458"/>
                    <a:pt x="23125" y="34749"/>
                    <a:pt x="20965" y="37549"/>
                  </a:cubicBezTo>
                  <a:lnTo>
                    <a:pt x="20965" y="0"/>
                  </a:lnTo>
                  <a:lnTo>
                    <a:pt x="0" y="0"/>
                  </a:lnTo>
                  <a:lnTo>
                    <a:pt x="0" y="101574"/>
                  </a:lnTo>
                  <a:lnTo>
                    <a:pt x="20965" y="101574"/>
                  </a:lnTo>
                  <a:lnTo>
                    <a:pt x="20965" y="64279"/>
                  </a:lnTo>
                  <a:cubicBezTo>
                    <a:pt x="20965" y="58551"/>
                    <a:pt x="22362" y="54224"/>
                    <a:pt x="25031" y="51296"/>
                  </a:cubicBezTo>
                  <a:cubicBezTo>
                    <a:pt x="27699" y="48369"/>
                    <a:pt x="31384" y="46841"/>
                    <a:pt x="35831" y="46841"/>
                  </a:cubicBezTo>
                  <a:cubicBezTo>
                    <a:pt x="39769" y="46841"/>
                    <a:pt x="42692" y="47987"/>
                    <a:pt x="44598" y="50151"/>
                  </a:cubicBezTo>
                  <a:cubicBezTo>
                    <a:pt x="46503" y="52314"/>
                    <a:pt x="47393" y="55624"/>
                    <a:pt x="47393" y="60079"/>
                  </a:cubicBezTo>
                  <a:lnTo>
                    <a:pt x="47393" y="101574"/>
                  </a:lnTo>
                  <a:lnTo>
                    <a:pt x="68358" y="101574"/>
                  </a:lnTo>
                  <a:lnTo>
                    <a:pt x="68358" y="56897"/>
                  </a:lnTo>
                  <a:cubicBezTo>
                    <a:pt x="68358" y="47223"/>
                    <a:pt x="66071" y="40095"/>
                    <a:pt x="61369" y="35513"/>
                  </a:cubicBezTo>
                  <a:cubicBezTo>
                    <a:pt x="56668" y="30930"/>
                    <a:pt x="50442" y="28639"/>
                    <a:pt x="42438" y="2863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9E70407C-97DE-3324-2BCC-6519F9308F67}"/>
                </a:ext>
              </a:extLst>
            </p:cNvPr>
            <p:cNvSpPr/>
            <p:nvPr/>
          </p:nvSpPr>
          <p:spPr>
            <a:xfrm>
              <a:off x="1283421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6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6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BF22DDE0-FB60-E230-8546-CE35EF97BD2E}"/>
                </a:ext>
              </a:extLst>
            </p:cNvPr>
            <p:cNvSpPr/>
            <p:nvPr/>
          </p:nvSpPr>
          <p:spPr>
            <a:xfrm>
              <a:off x="1372235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435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7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7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DE338DF8-3AB4-DC85-78B0-11FE9D19A8E8}"/>
                </a:ext>
              </a:extLst>
            </p:cNvPr>
            <p:cNvSpPr/>
            <p:nvPr/>
          </p:nvSpPr>
          <p:spPr>
            <a:xfrm>
              <a:off x="1463971" y="269205"/>
              <a:ext cx="20964" cy="101574"/>
            </a:xfrm>
            <a:custGeom>
              <a:avLst/>
              <a:gdLst>
                <a:gd name="connsiteX0" fmla="*/ 0 w 20964"/>
                <a:gd name="connsiteY0" fmla="*/ 0 h 101574"/>
                <a:gd name="connsiteX1" fmla="*/ 20965 w 20964"/>
                <a:gd name="connsiteY1" fmla="*/ 0 h 101574"/>
                <a:gd name="connsiteX2" fmla="*/ 20965 w 20964"/>
                <a:gd name="connsiteY2" fmla="*/ 101574 h 101574"/>
                <a:gd name="connsiteX3" fmla="*/ 0 w 20964"/>
                <a:gd name="connsiteY3" fmla="*/ 101574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101574">
                  <a:moveTo>
                    <a:pt x="0" y="0"/>
                  </a:moveTo>
                  <a:lnTo>
                    <a:pt x="20965" y="0"/>
                  </a:lnTo>
                  <a:lnTo>
                    <a:pt x="20965" y="101574"/>
                  </a:lnTo>
                  <a:lnTo>
                    <a:pt x="0" y="10157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7437758B-8473-65AD-561B-74DD47BE8ED6}"/>
                </a:ext>
              </a:extLst>
            </p:cNvPr>
            <p:cNvSpPr/>
            <p:nvPr/>
          </p:nvSpPr>
          <p:spPr>
            <a:xfrm>
              <a:off x="683449" y="269205"/>
              <a:ext cx="88941" cy="101574"/>
            </a:xfrm>
            <a:custGeom>
              <a:avLst/>
              <a:gdLst>
                <a:gd name="connsiteX0" fmla="*/ 0 w 88941"/>
                <a:gd name="connsiteY0" fmla="*/ 0 h 101574"/>
                <a:gd name="connsiteX1" fmla="*/ 0 w 88941"/>
                <a:gd name="connsiteY1" fmla="*/ 101574 h 101574"/>
                <a:gd name="connsiteX2" fmla="*/ 18042 w 88941"/>
                <a:gd name="connsiteY2" fmla="*/ 101574 h 101574"/>
                <a:gd name="connsiteX3" fmla="*/ 22108 w 88941"/>
                <a:gd name="connsiteY3" fmla="*/ 101574 h 101574"/>
                <a:gd name="connsiteX4" fmla="*/ 22108 w 88941"/>
                <a:gd name="connsiteY4" fmla="*/ 58933 h 101574"/>
                <a:gd name="connsiteX5" fmla="*/ 66833 w 88941"/>
                <a:gd name="connsiteY5" fmla="*/ 58933 h 101574"/>
                <a:gd name="connsiteX6" fmla="*/ 66833 w 88941"/>
                <a:gd name="connsiteY6" fmla="*/ 101574 h 101574"/>
                <a:gd name="connsiteX7" fmla="*/ 88941 w 88941"/>
                <a:gd name="connsiteY7" fmla="*/ 101574 h 101574"/>
                <a:gd name="connsiteX8" fmla="*/ 88941 w 88941"/>
                <a:gd name="connsiteY8" fmla="*/ 0 h 101574"/>
                <a:gd name="connsiteX9" fmla="*/ 66833 w 88941"/>
                <a:gd name="connsiteY9" fmla="*/ 0 h 101574"/>
                <a:gd name="connsiteX10" fmla="*/ 66833 w 88941"/>
                <a:gd name="connsiteY10" fmla="*/ 39713 h 101574"/>
                <a:gd name="connsiteX11" fmla="*/ 22108 w 88941"/>
                <a:gd name="connsiteY11" fmla="*/ 39713 h 101574"/>
                <a:gd name="connsiteX12" fmla="*/ 22108 w 88941"/>
                <a:gd name="connsiteY12" fmla="*/ 0 h 101574"/>
                <a:gd name="connsiteX13" fmla="*/ 0 w 88941"/>
                <a:gd name="connsiteY13" fmla="*/ 0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41" h="101574">
                  <a:moveTo>
                    <a:pt x="0" y="0"/>
                  </a:moveTo>
                  <a:lnTo>
                    <a:pt x="0" y="101574"/>
                  </a:lnTo>
                  <a:lnTo>
                    <a:pt x="18042" y="101574"/>
                  </a:lnTo>
                  <a:lnTo>
                    <a:pt x="22108" y="101574"/>
                  </a:lnTo>
                  <a:lnTo>
                    <a:pt x="22108" y="58933"/>
                  </a:lnTo>
                  <a:lnTo>
                    <a:pt x="66833" y="58933"/>
                  </a:lnTo>
                  <a:lnTo>
                    <a:pt x="66833" y="101574"/>
                  </a:lnTo>
                  <a:lnTo>
                    <a:pt x="88941" y="101574"/>
                  </a:lnTo>
                  <a:lnTo>
                    <a:pt x="88941" y="0"/>
                  </a:lnTo>
                  <a:lnTo>
                    <a:pt x="66833" y="0"/>
                  </a:lnTo>
                  <a:lnTo>
                    <a:pt x="66833" y="39713"/>
                  </a:lnTo>
                  <a:lnTo>
                    <a:pt x="22108" y="39713"/>
                  </a:lnTo>
                  <a:lnTo>
                    <a:pt x="22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34E2F901-FFBD-859E-1D4A-4B3B54F5B64D}"/>
                </a:ext>
              </a:extLst>
            </p:cNvPr>
            <p:cNvSpPr/>
            <p:nvPr/>
          </p:nvSpPr>
          <p:spPr>
            <a:xfrm>
              <a:off x="841764" y="420548"/>
              <a:ext cx="24014" cy="23038"/>
            </a:xfrm>
            <a:custGeom>
              <a:avLst/>
              <a:gdLst>
                <a:gd name="connsiteX0" fmla="*/ 11944 w 24014"/>
                <a:gd name="connsiteY0" fmla="*/ 0 h 23038"/>
                <a:gd name="connsiteX1" fmla="*/ 3176 w 24014"/>
                <a:gd name="connsiteY1" fmla="*/ 3182 h 23038"/>
                <a:gd name="connsiteX2" fmla="*/ 0 w 24014"/>
                <a:gd name="connsiteY2" fmla="*/ 11456 h 23038"/>
                <a:gd name="connsiteX3" fmla="*/ 3176 w 24014"/>
                <a:gd name="connsiteY3" fmla="*/ 19729 h 23038"/>
                <a:gd name="connsiteX4" fmla="*/ 11944 w 24014"/>
                <a:gd name="connsiteY4" fmla="*/ 23039 h 23038"/>
                <a:gd name="connsiteX5" fmla="*/ 20711 w 24014"/>
                <a:gd name="connsiteY5" fmla="*/ 19857 h 23038"/>
                <a:gd name="connsiteX6" fmla="*/ 24014 w 24014"/>
                <a:gd name="connsiteY6" fmla="*/ 11583 h 23038"/>
                <a:gd name="connsiteX7" fmla="*/ 20711 w 24014"/>
                <a:gd name="connsiteY7" fmla="*/ 3309 h 23038"/>
                <a:gd name="connsiteX8" fmla="*/ 11944 w 24014"/>
                <a:gd name="connsiteY8" fmla="*/ 0 h 2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14" h="23038">
                  <a:moveTo>
                    <a:pt x="11944" y="0"/>
                  </a:moveTo>
                  <a:cubicBezTo>
                    <a:pt x="8259" y="0"/>
                    <a:pt x="5209" y="1018"/>
                    <a:pt x="3176" y="3182"/>
                  </a:cubicBezTo>
                  <a:cubicBezTo>
                    <a:pt x="1016" y="5346"/>
                    <a:pt x="0" y="8019"/>
                    <a:pt x="0" y="11456"/>
                  </a:cubicBezTo>
                  <a:cubicBezTo>
                    <a:pt x="0" y="14892"/>
                    <a:pt x="1016" y="17565"/>
                    <a:pt x="3176" y="19729"/>
                  </a:cubicBezTo>
                  <a:cubicBezTo>
                    <a:pt x="5336" y="21893"/>
                    <a:pt x="8259" y="23039"/>
                    <a:pt x="11944" y="23039"/>
                  </a:cubicBezTo>
                  <a:cubicBezTo>
                    <a:pt x="15628" y="23039"/>
                    <a:pt x="18551" y="22020"/>
                    <a:pt x="20711" y="19857"/>
                  </a:cubicBezTo>
                  <a:cubicBezTo>
                    <a:pt x="22871" y="17693"/>
                    <a:pt x="24014" y="15020"/>
                    <a:pt x="24014" y="11583"/>
                  </a:cubicBezTo>
                  <a:cubicBezTo>
                    <a:pt x="24014" y="8146"/>
                    <a:pt x="22871" y="5473"/>
                    <a:pt x="20711" y="3309"/>
                  </a:cubicBezTo>
                  <a:cubicBezTo>
                    <a:pt x="18551" y="1146"/>
                    <a:pt x="15628" y="0"/>
                    <a:pt x="11944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86521B18-4F9A-A3BD-BEEB-66C130BBAC9D}"/>
                </a:ext>
              </a:extLst>
            </p:cNvPr>
            <p:cNvSpPr/>
            <p:nvPr/>
          </p:nvSpPr>
          <p:spPr>
            <a:xfrm>
              <a:off x="755491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4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7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9D132C09-CB8C-6AAF-2F38-AD89EEF7979C}"/>
                </a:ext>
              </a:extLst>
            </p:cNvPr>
            <p:cNvSpPr/>
            <p:nvPr/>
          </p:nvSpPr>
          <p:spPr>
            <a:xfrm>
              <a:off x="843289" y="454533"/>
              <a:ext cx="20964" cy="71407"/>
            </a:xfrm>
            <a:custGeom>
              <a:avLst/>
              <a:gdLst>
                <a:gd name="connsiteX0" fmla="*/ 0 w 20964"/>
                <a:gd name="connsiteY0" fmla="*/ 0 h 71407"/>
                <a:gd name="connsiteX1" fmla="*/ 20965 w 20964"/>
                <a:gd name="connsiteY1" fmla="*/ 0 h 71407"/>
                <a:gd name="connsiteX2" fmla="*/ 20965 w 20964"/>
                <a:gd name="connsiteY2" fmla="*/ 71407 h 71407"/>
                <a:gd name="connsiteX3" fmla="*/ 0 w 20964"/>
                <a:gd name="connsiteY3" fmla="*/ 71407 h 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71407">
                  <a:moveTo>
                    <a:pt x="0" y="0"/>
                  </a:moveTo>
                  <a:lnTo>
                    <a:pt x="20965" y="0"/>
                  </a:lnTo>
                  <a:lnTo>
                    <a:pt x="20965" y="71407"/>
                  </a:lnTo>
                  <a:lnTo>
                    <a:pt x="0" y="7140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ED07F5E1-8886-72AC-9D22-F33815B8ADEF}"/>
                </a:ext>
              </a:extLst>
            </p:cNvPr>
            <p:cNvSpPr/>
            <p:nvPr/>
          </p:nvSpPr>
          <p:spPr>
            <a:xfrm>
              <a:off x="878230" y="424493"/>
              <a:ext cx="76870" cy="103101"/>
            </a:xfrm>
            <a:custGeom>
              <a:avLst/>
              <a:gdLst>
                <a:gd name="connsiteX0" fmla="*/ 55652 w 76870"/>
                <a:gd name="connsiteY0" fmla="*/ 37804 h 103101"/>
                <a:gd name="connsiteX1" fmla="*/ 46885 w 76870"/>
                <a:gd name="connsiteY1" fmla="*/ 31058 h 103101"/>
                <a:gd name="connsiteX2" fmla="*/ 34179 w 76870"/>
                <a:gd name="connsiteY2" fmla="*/ 28512 h 103101"/>
                <a:gd name="connsiteX3" fmla="*/ 16899 w 76870"/>
                <a:gd name="connsiteY3" fmla="*/ 32967 h 103101"/>
                <a:gd name="connsiteX4" fmla="*/ 4574 w 76870"/>
                <a:gd name="connsiteY4" fmla="*/ 45823 h 103101"/>
                <a:gd name="connsiteX5" fmla="*/ 0 w 76870"/>
                <a:gd name="connsiteY5" fmla="*/ 65807 h 103101"/>
                <a:gd name="connsiteX6" fmla="*/ 4574 w 76870"/>
                <a:gd name="connsiteY6" fmla="*/ 85663 h 103101"/>
                <a:gd name="connsiteX7" fmla="*/ 16899 w 76870"/>
                <a:gd name="connsiteY7" fmla="*/ 98646 h 103101"/>
                <a:gd name="connsiteX8" fmla="*/ 34179 w 76870"/>
                <a:gd name="connsiteY8" fmla="*/ 103101 h 103101"/>
                <a:gd name="connsiteX9" fmla="*/ 47774 w 76870"/>
                <a:gd name="connsiteY9" fmla="*/ 100174 h 103101"/>
                <a:gd name="connsiteX10" fmla="*/ 56922 w 76870"/>
                <a:gd name="connsiteY10" fmla="*/ 92409 h 103101"/>
                <a:gd name="connsiteX11" fmla="*/ 56922 w 76870"/>
                <a:gd name="connsiteY11" fmla="*/ 101574 h 103101"/>
                <a:gd name="connsiteX12" fmla="*/ 76871 w 76870"/>
                <a:gd name="connsiteY12" fmla="*/ 101574 h 103101"/>
                <a:gd name="connsiteX13" fmla="*/ 76871 w 76870"/>
                <a:gd name="connsiteY13" fmla="*/ 0 h 103101"/>
                <a:gd name="connsiteX14" fmla="*/ 55779 w 76870"/>
                <a:gd name="connsiteY14" fmla="*/ 0 h 103101"/>
                <a:gd name="connsiteX15" fmla="*/ 55779 w 76870"/>
                <a:gd name="connsiteY15" fmla="*/ 37931 h 103101"/>
                <a:gd name="connsiteX16" fmla="*/ 54381 w 76870"/>
                <a:gd name="connsiteY16" fmla="*/ 75862 h 103101"/>
                <a:gd name="connsiteX17" fmla="*/ 48155 w 76870"/>
                <a:gd name="connsiteY17" fmla="*/ 82481 h 103101"/>
                <a:gd name="connsiteX18" fmla="*/ 38880 w 76870"/>
                <a:gd name="connsiteY18" fmla="*/ 84772 h 103101"/>
                <a:gd name="connsiteX19" fmla="*/ 29732 w 76870"/>
                <a:gd name="connsiteY19" fmla="*/ 82481 h 103101"/>
                <a:gd name="connsiteX20" fmla="*/ 23506 w 76870"/>
                <a:gd name="connsiteY20" fmla="*/ 75862 h 103101"/>
                <a:gd name="connsiteX21" fmla="*/ 21346 w 76870"/>
                <a:gd name="connsiteY21" fmla="*/ 65807 h 103101"/>
                <a:gd name="connsiteX22" fmla="*/ 23506 w 76870"/>
                <a:gd name="connsiteY22" fmla="*/ 55624 h 103101"/>
                <a:gd name="connsiteX23" fmla="*/ 29732 w 76870"/>
                <a:gd name="connsiteY23" fmla="*/ 49132 h 103101"/>
                <a:gd name="connsiteX24" fmla="*/ 38880 w 76870"/>
                <a:gd name="connsiteY24" fmla="*/ 46841 h 103101"/>
                <a:gd name="connsiteX25" fmla="*/ 48155 w 76870"/>
                <a:gd name="connsiteY25" fmla="*/ 49132 h 103101"/>
                <a:gd name="connsiteX26" fmla="*/ 54381 w 76870"/>
                <a:gd name="connsiteY26" fmla="*/ 55624 h 103101"/>
                <a:gd name="connsiteX27" fmla="*/ 56668 w 76870"/>
                <a:gd name="connsiteY27" fmla="*/ 65807 h 103101"/>
                <a:gd name="connsiteX28" fmla="*/ 54381 w 76870"/>
                <a:gd name="connsiteY28" fmla="*/ 75862 h 10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870" h="103101">
                  <a:moveTo>
                    <a:pt x="55652" y="37804"/>
                  </a:moveTo>
                  <a:cubicBezTo>
                    <a:pt x="53365" y="35004"/>
                    <a:pt x="50442" y="32712"/>
                    <a:pt x="46885" y="31058"/>
                  </a:cubicBezTo>
                  <a:cubicBezTo>
                    <a:pt x="43200" y="29403"/>
                    <a:pt x="39007" y="28512"/>
                    <a:pt x="34179" y="28512"/>
                  </a:cubicBezTo>
                  <a:cubicBezTo>
                    <a:pt x="27826" y="28512"/>
                    <a:pt x="21981" y="30039"/>
                    <a:pt x="16899" y="32967"/>
                  </a:cubicBezTo>
                  <a:cubicBezTo>
                    <a:pt x="11689" y="35895"/>
                    <a:pt x="7624" y="40222"/>
                    <a:pt x="4574" y="45823"/>
                  </a:cubicBezTo>
                  <a:cubicBezTo>
                    <a:pt x="1525" y="51423"/>
                    <a:pt x="0" y="58042"/>
                    <a:pt x="0" y="65807"/>
                  </a:cubicBezTo>
                  <a:cubicBezTo>
                    <a:pt x="0" y="73571"/>
                    <a:pt x="1525" y="80063"/>
                    <a:pt x="4574" y="85663"/>
                  </a:cubicBezTo>
                  <a:cubicBezTo>
                    <a:pt x="7624" y="91264"/>
                    <a:pt x="11689" y="95592"/>
                    <a:pt x="16899" y="98646"/>
                  </a:cubicBezTo>
                  <a:cubicBezTo>
                    <a:pt x="22108" y="101574"/>
                    <a:pt x="27826" y="103101"/>
                    <a:pt x="34179" y="103101"/>
                  </a:cubicBezTo>
                  <a:cubicBezTo>
                    <a:pt x="39388" y="103101"/>
                    <a:pt x="43835" y="102083"/>
                    <a:pt x="47774" y="100174"/>
                  </a:cubicBezTo>
                  <a:cubicBezTo>
                    <a:pt x="51713" y="98265"/>
                    <a:pt x="54762" y="95719"/>
                    <a:pt x="56922" y="92409"/>
                  </a:cubicBezTo>
                  <a:lnTo>
                    <a:pt x="56922" y="101574"/>
                  </a:lnTo>
                  <a:lnTo>
                    <a:pt x="76871" y="101574"/>
                  </a:lnTo>
                  <a:lnTo>
                    <a:pt x="76871" y="0"/>
                  </a:lnTo>
                  <a:lnTo>
                    <a:pt x="55779" y="0"/>
                  </a:lnTo>
                  <a:lnTo>
                    <a:pt x="55779" y="37931"/>
                  </a:lnTo>
                  <a:close/>
                  <a:moveTo>
                    <a:pt x="54381" y="75862"/>
                  </a:moveTo>
                  <a:cubicBezTo>
                    <a:pt x="52856" y="78790"/>
                    <a:pt x="50824" y="80954"/>
                    <a:pt x="48155" y="82481"/>
                  </a:cubicBezTo>
                  <a:cubicBezTo>
                    <a:pt x="45487" y="84009"/>
                    <a:pt x="42438" y="84772"/>
                    <a:pt x="38880" y="84772"/>
                  </a:cubicBezTo>
                  <a:cubicBezTo>
                    <a:pt x="35322" y="84772"/>
                    <a:pt x="32400" y="84009"/>
                    <a:pt x="29732" y="82481"/>
                  </a:cubicBezTo>
                  <a:cubicBezTo>
                    <a:pt x="27064" y="80954"/>
                    <a:pt x="25031" y="78790"/>
                    <a:pt x="23506" y="75862"/>
                  </a:cubicBezTo>
                  <a:cubicBezTo>
                    <a:pt x="21981" y="72935"/>
                    <a:pt x="21346" y="69625"/>
                    <a:pt x="21346" y="65807"/>
                  </a:cubicBezTo>
                  <a:cubicBezTo>
                    <a:pt x="21346" y="61988"/>
                    <a:pt x="22108" y="58424"/>
                    <a:pt x="23506" y="55624"/>
                  </a:cubicBezTo>
                  <a:cubicBezTo>
                    <a:pt x="25031" y="52824"/>
                    <a:pt x="27064" y="50660"/>
                    <a:pt x="29732" y="49132"/>
                  </a:cubicBezTo>
                  <a:cubicBezTo>
                    <a:pt x="32400" y="47605"/>
                    <a:pt x="35449" y="46841"/>
                    <a:pt x="38880" y="46841"/>
                  </a:cubicBezTo>
                  <a:cubicBezTo>
                    <a:pt x="42311" y="46841"/>
                    <a:pt x="45487" y="47605"/>
                    <a:pt x="48155" y="49132"/>
                  </a:cubicBezTo>
                  <a:cubicBezTo>
                    <a:pt x="50824" y="50660"/>
                    <a:pt x="52856" y="52824"/>
                    <a:pt x="54381" y="55624"/>
                  </a:cubicBezTo>
                  <a:cubicBezTo>
                    <a:pt x="55906" y="58424"/>
                    <a:pt x="56668" y="61861"/>
                    <a:pt x="56668" y="65807"/>
                  </a:cubicBezTo>
                  <a:cubicBezTo>
                    <a:pt x="56668" y="69753"/>
                    <a:pt x="55906" y="73062"/>
                    <a:pt x="54381" y="7586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4C2550D8-2094-E12C-8805-1D7863AAE991}"/>
                </a:ext>
              </a:extLst>
            </p:cNvPr>
            <p:cNvSpPr/>
            <p:nvPr/>
          </p:nvSpPr>
          <p:spPr>
            <a:xfrm>
              <a:off x="968442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3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3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6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9BA90902-CFA8-53B4-4949-2A81FC39BC6C}"/>
                </a:ext>
              </a:extLst>
            </p:cNvPr>
            <p:cNvSpPr/>
            <p:nvPr/>
          </p:nvSpPr>
          <p:spPr>
            <a:xfrm>
              <a:off x="1056112" y="453006"/>
              <a:ext cx="68357" cy="73061"/>
            </a:xfrm>
            <a:custGeom>
              <a:avLst/>
              <a:gdLst>
                <a:gd name="connsiteX0" fmla="*/ 42438 w 68357"/>
                <a:gd name="connsiteY0" fmla="*/ 0 h 73061"/>
                <a:gd name="connsiteX1" fmla="*/ 28715 w 68357"/>
                <a:gd name="connsiteY1" fmla="*/ 2800 h 73061"/>
                <a:gd name="connsiteX2" fmla="*/ 19948 w 68357"/>
                <a:gd name="connsiteY2" fmla="*/ 10310 h 73061"/>
                <a:gd name="connsiteX3" fmla="*/ 19948 w 68357"/>
                <a:gd name="connsiteY3" fmla="*/ 1655 h 73061"/>
                <a:gd name="connsiteX4" fmla="*/ 0 w 68357"/>
                <a:gd name="connsiteY4" fmla="*/ 1655 h 73061"/>
                <a:gd name="connsiteX5" fmla="*/ 0 w 68357"/>
                <a:gd name="connsiteY5" fmla="*/ 73062 h 73061"/>
                <a:gd name="connsiteX6" fmla="*/ 20965 w 68357"/>
                <a:gd name="connsiteY6" fmla="*/ 73062 h 73061"/>
                <a:gd name="connsiteX7" fmla="*/ 20965 w 68357"/>
                <a:gd name="connsiteY7" fmla="*/ 35767 h 73061"/>
                <a:gd name="connsiteX8" fmla="*/ 25031 w 68357"/>
                <a:gd name="connsiteY8" fmla="*/ 22784 h 73061"/>
                <a:gd name="connsiteX9" fmla="*/ 35831 w 68357"/>
                <a:gd name="connsiteY9" fmla="*/ 18329 h 73061"/>
                <a:gd name="connsiteX10" fmla="*/ 44598 w 68357"/>
                <a:gd name="connsiteY10" fmla="*/ 21639 h 73061"/>
                <a:gd name="connsiteX11" fmla="*/ 47393 w 68357"/>
                <a:gd name="connsiteY11" fmla="*/ 31567 h 73061"/>
                <a:gd name="connsiteX12" fmla="*/ 47393 w 68357"/>
                <a:gd name="connsiteY12" fmla="*/ 73062 h 73061"/>
                <a:gd name="connsiteX13" fmla="*/ 68358 w 68357"/>
                <a:gd name="connsiteY13" fmla="*/ 73062 h 73061"/>
                <a:gd name="connsiteX14" fmla="*/ 68358 w 68357"/>
                <a:gd name="connsiteY14" fmla="*/ 28385 h 73061"/>
                <a:gd name="connsiteX15" fmla="*/ 61369 w 68357"/>
                <a:gd name="connsiteY15" fmla="*/ 7001 h 73061"/>
                <a:gd name="connsiteX16" fmla="*/ 42438 w 68357"/>
                <a:gd name="connsiteY16" fmla="*/ 127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73061">
                  <a:moveTo>
                    <a:pt x="42438" y="0"/>
                  </a:moveTo>
                  <a:cubicBezTo>
                    <a:pt x="36974" y="0"/>
                    <a:pt x="32400" y="891"/>
                    <a:pt x="28715" y="2800"/>
                  </a:cubicBezTo>
                  <a:cubicBezTo>
                    <a:pt x="25031" y="4582"/>
                    <a:pt x="22108" y="7128"/>
                    <a:pt x="19948" y="10310"/>
                  </a:cubicBezTo>
                  <a:lnTo>
                    <a:pt x="19948" y="1655"/>
                  </a:lnTo>
                  <a:lnTo>
                    <a:pt x="0" y="1655"/>
                  </a:lnTo>
                  <a:lnTo>
                    <a:pt x="0" y="73062"/>
                  </a:lnTo>
                  <a:lnTo>
                    <a:pt x="20965" y="73062"/>
                  </a:lnTo>
                  <a:lnTo>
                    <a:pt x="20965" y="35767"/>
                  </a:lnTo>
                  <a:cubicBezTo>
                    <a:pt x="20965" y="30039"/>
                    <a:pt x="22362" y="25712"/>
                    <a:pt x="25031" y="22784"/>
                  </a:cubicBezTo>
                  <a:cubicBezTo>
                    <a:pt x="27699" y="19857"/>
                    <a:pt x="31383" y="18329"/>
                    <a:pt x="35831" y="18329"/>
                  </a:cubicBezTo>
                  <a:cubicBezTo>
                    <a:pt x="39769" y="18329"/>
                    <a:pt x="42692" y="19475"/>
                    <a:pt x="44598" y="21639"/>
                  </a:cubicBezTo>
                  <a:cubicBezTo>
                    <a:pt x="46503" y="23802"/>
                    <a:pt x="47393" y="27112"/>
                    <a:pt x="47393" y="31567"/>
                  </a:cubicBezTo>
                  <a:lnTo>
                    <a:pt x="47393" y="73062"/>
                  </a:lnTo>
                  <a:lnTo>
                    <a:pt x="68358" y="73062"/>
                  </a:lnTo>
                  <a:lnTo>
                    <a:pt x="68358" y="28385"/>
                  </a:lnTo>
                  <a:cubicBezTo>
                    <a:pt x="68358" y="18711"/>
                    <a:pt x="66071" y="11583"/>
                    <a:pt x="61369" y="7001"/>
                  </a:cubicBezTo>
                  <a:cubicBezTo>
                    <a:pt x="56668" y="2418"/>
                    <a:pt x="50442" y="127"/>
                    <a:pt x="42438" y="12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5477EDA3-C1F1-54EE-A1AB-A0BF2B949064}"/>
                </a:ext>
              </a:extLst>
            </p:cNvPr>
            <p:cNvSpPr/>
            <p:nvPr/>
          </p:nvSpPr>
          <p:spPr>
            <a:xfrm>
              <a:off x="683449" y="420930"/>
              <a:ext cx="66197" cy="105010"/>
            </a:xfrm>
            <a:custGeom>
              <a:avLst/>
              <a:gdLst>
                <a:gd name="connsiteX0" fmla="*/ 22108 w 66197"/>
                <a:gd name="connsiteY0" fmla="*/ 85663 h 105010"/>
                <a:gd name="connsiteX1" fmla="*/ 66198 w 66197"/>
                <a:gd name="connsiteY1" fmla="*/ 85663 h 105010"/>
                <a:gd name="connsiteX2" fmla="*/ 66198 w 66197"/>
                <a:gd name="connsiteY2" fmla="*/ 105011 h 105010"/>
                <a:gd name="connsiteX3" fmla="*/ 0 w 66197"/>
                <a:gd name="connsiteY3" fmla="*/ 105011 h 105010"/>
                <a:gd name="connsiteX4" fmla="*/ 0 w 66197"/>
                <a:gd name="connsiteY4" fmla="*/ 0 h 105010"/>
                <a:gd name="connsiteX5" fmla="*/ 22108 w 66197"/>
                <a:gd name="connsiteY5" fmla="*/ 0 h 105010"/>
                <a:gd name="connsiteX6" fmla="*/ 22108 w 66197"/>
                <a:gd name="connsiteY6" fmla="*/ 85663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7" h="105010">
                  <a:moveTo>
                    <a:pt x="22108" y="85663"/>
                  </a:moveTo>
                  <a:lnTo>
                    <a:pt x="66198" y="85663"/>
                  </a:lnTo>
                  <a:lnTo>
                    <a:pt x="66198" y="105011"/>
                  </a:lnTo>
                  <a:lnTo>
                    <a:pt x="0" y="105011"/>
                  </a:lnTo>
                  <a:lnTo>
                    <a:pt x="0" y="0"/>
                  </a:lnTo>
                  <a:lnTo>
                    <a:pt x="22108" y="0"/>
                  </a:lnTo>
                  <a:lnTo>
                    <a:pt x="22108" y="85663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  <p:sp>
          <p:nvSpPr>
            <p:cNvPr id="30" name="Vrije vorm 29">
              <a:extLst>
                <a:ext uri="{FF2B5EF4-FFF2-40B4-BE49-F238E27FC236}">
                  <a16:creationId xmlns:a16="http://schemas.microsoft.com/office/drawing/2014/main" id="{2A6261BE-D263-445B-98B3-27E7574AA98F}"/>
                </a:ext>
              </a:extLst>
            </p:cNvPr>
            <p:cNvSpPr/>
            <p:nvPr/>
          </p:nvSpPr>
          <p:spPr>
            <a:xfrm>
              <a:off x="252084" y="252021"/>
              <a:ext cx="353223" cy="275318"/>
            </a:xfrm>
            <a:custGeom>
              <a:avLst/>
              <a:gdLst>
                <a:gd name="connsiteX0" fmla="*/ 120833 w 353223"/>
                <a:gd name="connsiteY0" fmla="*/ 17184 h 275318"/>
                <a:gd name="connsiteX1" fmla="*/ 119435 w 353223"/>
                <a:gd name="connsiteY1" fmla="*/ 14383 h 275318"/>
                <a:gd name="connsiteX2" fmla="*/ 184616 w 353223"/>
                <a:gd name="connsiteY2" fmla="*/ 0 h 275318"/>
                <a:gd name="connsiteX3" fmla="*/ 193892 w 353223"/>
                <a:gd name="connsiteY3" fmla="*/ 4328 h 275318"/>
                <a:gd name="connsiteX4" fmla="*/ 179788 w 353223"/>
                <a:gd name="connsiteY4" fmla="*/ 19220 h 275318"/>
                <a:gd name="connsiteX5" fmla="*/ 111176 w 353223"/>
                <a:gd name="connsiteY5" fmla="*/ 64534 h 275318"/>
                <a:gd name="connsiteX6" fmla="*/ 112574 w 353223"/>
                <a:gd name="connsiteY6" fmla="*/ 67334 h 275318"/>
                <a:gd name="connsiteX7" fmla="*/ 167591 w 353223"/>
                <a:gd name="connsiteY7" fmla="*/ 46332 h 275318"/>
                <a:gd name="connsiteX8" fmla="*/ 276226 w 353223"/>
                <a:gd name="connsiteY8" fmla="*/ 21766 h 275318"/>
                <a:gd name="connsiteX9" fmla="*/ 294395 w 353223"/>
                <a:gd name="connsiteY9" fmla="*/ 28512 h 275318"/>
                <a:gd name="connsiteX10" fmla="*/ 275082 w 353223"/>
                <a:gd name="connsiteY10" fmla="*/ 51042 h 275318"/>
                <a:gd name="connsiteX11" fmla="*/ 235440 w 353223"/>
                <a:gd name="connsiteY11" fmla="*/ 113793 h 275318"/>
                <a:gd name="connsiteX12" fmla="*/ 353224 w 353223"/>
                <a:gd name="connsiteY12" fmla="*/ 208876 h 275318"/>
                <a:gd name="connsiteX13" fmla="*/ 236456 w 353223"/>
                <a:gd name="connsiteY13" fmla="*/ 275319 h 275318"/>
                <a:gd name="connsiteX14" fmla="*/ 91228 w 353223"/>
                <a:gd name="connsiteY14" fmla="*/ 169545 h 275318"/>
                <a:gd name="connsiteX15" fmla="*/ 186649 w 353223"/>
                <a:gd name="connsiteY15" fmla="*/ 55624 h 275318"/>
                <a:gd name="connsiteX16" fmla="*/ 185252 w 353223"/>
                <a:gd name="connsiteY16" fmla="*/ 52824 h 275318"/>
                <a:gd name="connsiteX17" fmla="*/ 90720 w 353223"/>
                <a:gd name="connsiteY17" fmla="*/ 92537 h 275318"/>
                <a:gd name="connsiteX18" fmla="*/ 11562 w 353223"/>
                <a:gd name="connsiteY18" fmla="*/ 115448 h 275318"/>
                <a:gd name="connsiteX19" fmla="*/ 0 w 353223"/>
                <a:gd name="connsiteY19" fmla="*/ 109084 h 275318"/>
                <a:gd name="connsiteX20" fmla="*/ 99741 w 353223"/>
                <a:gd name="connsiteY20" fmla="*/ 45441 h 275318"/>
                <a:gd name="connsiteX21" fmla="*/ 155012 w 353223"/>
                <a:gd name="connsiteY21" fmla="*/ 19984 h 275318"/>
                <a:gd name="connsiteX22" fmla="*/ 153614 w 353223"/>
                <a:gd name="connsiteY22" fmla="*/ 17184 h 275318"/>
                <a:gd name="connsiteX23" fmla="*/ 120833 w 353223"/>
                <a:gd name="connsiteY23" fmla="*/ 17184 h 2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223" h="275318">
                  <a:moveTo>
                    <a:pt x="120833" y="17184"/>
                  </a:moveTo>
                  <a:lnTo>
                    <a:pt x="119435" y="14383"/>
                  </a:lnTo>
                  <a:cubicBezTo>
                    <a:pt x="136842" y="8019"/>
                    <a:pt x="163271" y="0"/>
                    <a:pt x="184616" y="0"/>
                  </a:cubicBezTo>
                  <a:cubicBezTo>
                    <a:pt x="192240" y="0"/>
                    <a:pt x="193892" y="1909"/>
                    <a:pt x="193892" y="4328"/>
                  </a:cubicBezTo>
                  <a:cubicBezTo>
                    <a:pt x="193892" y="7637"/>
                    <a:pt x="189572" y="12729"/>
                    <a:pt x="179788" y="19220"/>
                  </a:cubicBezTo>
                  <a:lnTo>
                    <a:pt x="111176" y="64534"/>
                  </a:lnTo>
                  <a:lnTo>
                    <a:pt x="112574" y="67334"/>
                  </a:lnTo>
                  <a:lnTo>
                    <a:pt x="167591" y="46332"/>
                  </a:lnTo>
                  <a:cubicBezTo>
                    <a:pt x="210791" y="29785"/>
                    <a:pt x="243445" y="21766"/>
                    <a:pt x="276226" y="21766"/>
                  </a:cubicBezTo>
                  <a:cubicBezTo>
                    <a:pt x="291981" y="21766"/>
                    <a:pt x="294395" y="25330"/>
                    <a:pt x="294395" y="28512"/>
                  </a:cubicBezTo>
                  <a:cubicBezTo>
                    <a:pt x="294395" y="33985"/>
                    <a:pt x="283595" y="43914"/>
                    <a:pt x="275082" y="51042"/>
                  </a:cubicBezTo>
                  <a:cubicBezTo>
                    <a:pt x="252339" y="69880"/>
                    <a:pt x="235440" y="92282"/>
                    <a:pt x="235440" y="113793"/>
                  </a:cubicBezTo>
                  <a:cubicBezTo>
                    <a:pt x="235440" y="150961"/>
                    <a:pt x="281944" y="187746"/>
                    <a:pt x="353224" y="208876"/>
                  </a:cubicBezTo>
                  <a:cubicBezTo>
                    <a:pt x="308499" y="223514"/>
                    <a:pt x="271652" y="245916"/>
                    <a:pt x="236456" y="275319"/>
                  </a:cubicBezTo>
                  <a:cubicBezTo>
                    <a:pt x="137605" y="261699"/>
                    <a:pt x="91228" y="209130"/>
                    <a:pt x="91228" y="169545"/>
                  </a:cubicBezTo>
                  <a:cubicBezTo>
                    <a:pt x="91228" y="123213"/>
                    <a:pt x="130998" y="86045"/>
                    <a:pt x="186649" y="55624"/>
                  </a:cubicBezTo>
                  <a:lnTo>
                    <a:pt x="185252" y="52824"/>
                  </a:lnTo>
                  <a:lnTo>
                    <a:pt x="90720" y="92537"/>
                  </a:lnTo>
                  <a:cubicBezTo>
                    <a:pt x="52221" y="108702"/>
                    <a:pt x="26555" y="115448"/>
                    <a:pt x="11562" y="115448"/>
                  </a:cubicBezTo>
                  <a:cubicBezTo>
                    <a:pt x="3812" y="115448"/>
                    <a:pt x="0" y="113284"/>
                    <a:pt x="0" y="109084"/>
                  </a:cubicBezTo>
                  <a:cubicBezTo>
                    <a:pt x="0" y="100683"/>
                    <a:pt x="20456" y="81845"/>
                    <a:pt x="99741" y="45441"/>
                  </a:cubicBezTo>
                  <a:lnTo>
                    <a:pt x="155012" y="19984"/>
                  </a:lnTo>
                  <a:lnTo>
                    <a:pt x="153614" y="17184"/>
                  </a:lnTo>
                  <a:lnTo>
                    <a:pt x="120833" y="1718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197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hdr="0"/>
  <p:txStyles>
    <p:titleStyle>
      <a:lvl1pPr algn="l" defTabSz="2268018" rtl="0" eaLnBrk="1" latinLnBrk="0" hangingPunct="1">
        <a:lnSpc>
          <a:spcPct val="90000"/>
        </a:lnSpc>
        <a:spcBef>
          <a:spcPct val="0"/>
        </a:spcBef>
        <a:buNone/>
        <a:defRPr sz="8599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595280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accent1"/>
          </a:solidFill>
          <a:latin typeface="+mn-lt"/>
          <a:ea typeface="+mn-ea"/>
          <a:cs typeface="+mn-cs"/>
        </a:defRPr>
      </a:lvl1pPr>
      <a:lvl2pPr marL="119056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accent1"/>
          </a:solidFill>
          <a:latin typeface="+mn-lt"/>
          <a:ea typeface="+mn-ea"/>
          <a:cs typeface="+mn-cs"/>
        </a:defRPr>
      </a:lvl2pPr>
      <a:lvl3pPr marL="178584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accent1"/>
          </a:solidFill>
          <a:latin typeface="+mn-lt"/>
          <a:ea typeface="+mn-ea"/>
          <a:cs typeface="+mn-cs"/>
        </a:defRPr>
      </a:lvl3pPr>
      <a:lvl4pPr marL="238112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accent1"/>
          </a:solidFill>
          <a:latin typeface="+mn-lt"/>
          <a:ea typeface="+mn-ea"/>
          <a:cs typeface="+mn-cs"/>
        </a:defRPr>
      </a:lvl4pPr>
      <a:lvl5pPr marL="2976401" indent="-595280" algn="l" defTabSz="2268018" rtl="0" eaLnBrk="1" latinLnBrk="0" hangingPunct="1">
        <a:lnSpc>
          <a:spcPct val="90000"/>
        </a:lnSpc>
        <a:spcBef>
          <a:spcPts val="0"/>
        </a:spcBef>
        <a:spcAft>
          <a:spcPts val="1985"/>
        </a:spcAft>
        <a:buFont typeface="Arial" panose="020B0604020202020204" pitchFamily="34" charset="0"/>
        <a:buChar char="•"/>
        <a:defRPr sz="5292" kern="1200">
          <a:solidFill>
            <a:schemeClr val="accent1"/>
          </a:solidFill>
          <a:latin typeface="+mn-lt"/>
          <a:ea typeface="+mn-ea"/>
          <a:cs typeface="+mn-cs"/>
        </a:defRPr>
      </a:lvl5pPr>
      <a:lvl6pPr marL="6237049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59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67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75" indent="-567004" algn="l" defTabSz="226801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8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18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27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36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45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53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63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71" algn="l" defTabSz="226801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C881902-32B3-9AE4-5A12-669C016E54C1}"/>
              </a:ext>
            </a:extLst>
          </p:cNvPr>
          <p:cNvSpPr/>
          <p:nvPr/>
        </p:nvSpPr>
        <p:spPr>
          <a:xfrm>
            <a:off x="413571" y="5595349"/>
            <a:ext cx="30206416" cy="29854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600" dirty="0" smtClean="0">
                <a:solidFill>
                  <a:srgbClr val="004D46"/>
                </a:solidFill>
                <a:ea typeface="Roboto" panose="02000000000000000000" pitchFamily="2" charset="0"/>
                <a:cs typeface="Arial" panose="020B0604020202020204" pitchFamily="34" charset="0"/>
              </a:rPr>
              <a:t>Florine van der Hulst, </a:t>
            </a:r>
            <a:r>
              <a:rPr lang="en-US" sz="5600" dirty="0" err="1" smtClean="0">
                <a:solidFill>
                  <a:srgbClr val="004D46"/>
                </a:solidFill>
                <a:ea typeface="Roboto" panose="02000000000000000000" pitchFamily="2" charset="0"/>
                <a:cs typeface="Arial" panose="020B0604020202020204" pitchFamily="34" charset="0"/>
              </a:rPr>
              <a:t>Jaeike</a:t>
            </a:r>
            <a:r>
              <a:rPr lang="en-US" sz="5600" dirty="0" smtClean="0">
                <a:solidFill>
                  <a:srgbClr val="004D46"/>
                </a:solidFill>
                <a:ea typeface="Roboto" panose="02000000000000000000" pitchFamily="2" charset="0"/>
                <a:cs typeface="Arial" panose="020B0604020202020204" pitchFamily="34" charset="0"/>
              </a:rPr>
              <a:t> Faber, Thierry van den Bosch, Sam van der </a:t>
            </a:r>
            <a:r>
              <a:rPr lang="en-US" sz="5600" dirty="0" err="1" smtClean="0">
                <a:solidFill>
                  <a:srgbClr val="004D46"/>
                </a:solidFill>
                <a:ea typeface="Roboto" panose="02000000000000000000" pitchFamily="2" charset="0"/>
                <a:cs typeface="Arial" panose="020B0604020202020204" pitchFamily="34" charset="0"/>
              </a:rPr>
              <a:t>Tuin</a:t>
            </a:r>
            <a:r>
              <a:rPr lang="en-US" sz="5600" dirty="0" smtClean="0">
                <a:solidFill>
                  <a:srgbClr val="004D46"/>
                </a:solidFill>
                <a:ea typeface="Roboto" panose="02000000000000000000" pitchFamily="2" charset="0"/>
                <a:cs typeface="Arial" panose="020B0604020202020204" pitchFamily="34" charset="0"/>
              </a:rPr>
              <a:t>, Erasmus MC.</a:t>
            </a:r>
            <a:endParaRPr lang="en-US" sz="5600" dirty="0">
              <a:solidFill>
                <a:srgbClr val="004D46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US" sz="6600" dirty="0">
              <a:solidFill>
                <a:srgbClr val="004D46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US" sz="6600" dirty="0">
              <a:solidFill>
                <a:srgbClr val="004D46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6979E7F3-D9A0-D2A8-5B38-DF96AC34E58F}"/>
              </a:ext>
            </a:extLst>
          </p:cNvPr>
          <p:cNvCxnSpPr>
            <a:cxnSpLocks/>
          </p:cNvCxnSpPr>
          <p:nvPr/>
        </p:nvCxnSpPr>
        <p:spPr>
          <a:xfrm>
            <a:off x="33872" y="6737426"/>
            <a:ext cx="30240288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9A9DCFD-D275-EF35-EA19-E4AE3FB80B05}"/>
              </a:ext>
            </a:extLst>
          </p:cNvPr>
          <p:cNvCxnSpPr>
            <a:cxnSpLocks/>
          </p:cNvCxnSpPr>
          <p:nvPr/>
        </p:nvCxnSpPr>
        <p:spPr>
          <a:xfrm>
            <a:off x="32715404" y="15883209"/>
            <a:ext cx="30251488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10732613-AAE8-C0C4-FEE9-BE098D615F67}"/>
              </a:ext>
            </a:extLst>
          </p:cNvPr>
          <p:cNvCxnSpPr>
            <a:cxnSpLocks/>
          </p:cNvCxnSpPr>
          <p:nvPr/>
        </p:nvCxnSpPr>
        <p:spPr>
          <a:xfrm>
            <a:off x="11200" y="27830783"/>
            <a:ext cx="30240288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7160566-0CC5-EFDA-D17B-93933048AD4F}"/>
              </a:ext>
            </a:extLst>
          </p:cNvPr>
          <p:cNvGrpSpPr>
            <a:grpSpLocks noChangeAspect="1"/>
          </p:cNvGrpSpPr>
          <p:nvPr/>
        </p:nvGrpSpPr>
        <p:grpSpPr>
          <a:xfrm>
            <a:off x="25804157" y="744061"/>
            <a:ext cx="3387980" cy="3676349"/>
            <a:chOff x="498892" y="494207"/>
            <a:chExt cx="3083707" cy="334617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F74B9C0-D2F6-BFD1-FF74-4AAEE59AFD3B}"/>
                </a:ext>
              </a:extLst>
            </p:cNvPr>
            <p:cNvSpPr/>
            <p:nvPr/>
          </p:nvSpPr>
          <p:spPr>
            <a:xfrm>
              <a:off x="498892" y="494207"/>
              <a:ext cx="3083707" cy="33461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7">
                <a:solidFill>
                  <a:srgbClr val="004D46"/>
                </a:solidFill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0A0CF6C-3620-BA36-933E-3639D694D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6083" y1="63533" x2="36083" y2="63533"/>
                          <a14:foregroundMark x1="41203" y1="63153" x2="41203" y2="63153"/>
                          <a14:foregroundMark x1="44433" y1="63628" x2="44433" y2="63628"/>
                          <a14:foregroundMark x1="47465" y1="65717" x2="47465" y2="65717"/>
                          <a14:foregroundMark x1="48757" y1="64862" x2="48757" y2="64862"/>
                          <a14:foregroundMark x1="51690" y1="64672" x2="51690" y2="64672"/>
                          <a14:foregroundMark x1="54871" y1="64008" x2="54871" y2="64008"/>
                          <a14:foregroundMark x1="57604" y1="64008" x2="57604" y2="64008"/>
                          <a14:foregroundMark x1="60487" y1="64862" x2="60487" y2="64862"/>
                          <a14:foregroundMark x1="63668" y1="64862" x2="63668" y2="64862"/>
                          <a14:foregroundMark x1="57306" y1="75119" x2="57306" y2="75119"/>
                          <a14:foregroundMark x1="54523" y1="76258" x2="54523" y2="76258"/>
                          <a14:foregroundMark x1="51491" y1="75594" x2="51491" y2="75594"/>
                          <a14:foregroundMark x1="48658" y1="75499" x2="48658" y2="75499"/>
                          <a14:foregroundMark x1="48509" y1="72934" x2="48509" y2="72934"/>
                          <a14:foregroundMark x1="46571" y1="77113" x2="46571" y2="77113"/>
                          <a14:foregroundMark x1="42346" y1="76638" x2="42346" y2="76638"/>
                          <a14:backgroundMark x1="40308" y1="65052" x2="40308" y2="65052"/>
                          <a14:backgroundMark x1="43738" y1="65242" x2="43738" y2="65242"/>
                          <a14:backgroundMark x1="46670" y1="64577" x2="46670" y2="64577"/>
                          <a14:backgroundMark x1="58300" y1="65242" x2="58300" y2="65242"/>
                          <a14:backgroundMark x1="61382" y1="65527" x2="61382" y2="65527"/>
                          <a14:backgroundMark x1="53777" y1="75783" x2="53777" y2="75783"/>
                          <a14:backgroundMark x1="51044" y1="77303" x2="51044" y2="77303"/>
                          <a14:backgroundMark x1="46223" y1="75689" x2="46223" y2="75689"/>
                          <a14:backgroundMark x1="35785" y1="63153" x2="35785" y2="63153"/>
                          <a14:backgroundMark x1="35785" y1="63533" x2="35785" y2="63533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4" t="15663" r="33507" b="16926"/>
            <a:stretch/>
          </p:blipFill>
          <p:spPr bwMode="auto">
            <a:xfrm>
              <a:off x="724453" y="742877"/>
              <a:ext cx="2646749" cy="2869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39E1EB88-C76B-833B-419F-E65BBDAC8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71" y="377714"/>
            <a:ext cx="8106946" cy="20188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91E269-FD78-5627-B874-A0938035D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99" y="377714"/>
            <a:ext cx="8106946" cy="201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61" y="592018"/>
            <a:ext cx="11054160" cy="435512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AD90A6D4-4004-B0D1-0A45-ED20595C0F7C}"/>
              </a:ext>
            </a:extLst>
          </p:cNvPr>
          <p:cNvSpPr txBox="1"/>
          <p:nvPr/>
        </p:nvSpPr>
        <p:spPr>
          <a:xfrm>
            <a:off x="413570" y="7013644"/>
            <a:ext cx="29826717" cy="747897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800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INTRO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Grootschalig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hartspierziekte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onderzoek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hierbij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onderzoek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ik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met name Left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Ventriculair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Non-Compaction Cardiomyopathy (LVNC).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hartspierziekte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waarbij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de diagnose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volgens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mijn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begeleider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vaak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snel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gegeven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wordt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omdat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diagnosemethode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deels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) incorrect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zijn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Hierdoor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wordt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er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soms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overhaaste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conclusie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getrokken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met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verder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onderzoek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zal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deze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ziekte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beter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behandelen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zijn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.  </a:t>
            </a: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kstvak 15">
            <a:extLst>
              <a:ext uri="{FF2B5EF4-FFF2-40B4-BE49-F238E27FC236}">
                <a16:creationId xmlns:a16="http://schemas.microsoft.com/office/drawing/2014/main" id="{E2FF64FF-7FF6-D5E1-EFD3-0028B5C95FE7}"/>
              </a:ext>
            </a:extLst>
          </p:cNvPr>
          <p:cNvSpPr txBox="1"/>
          <p:nvPr/>
        </p:nvSpPr>
        <p:spPr>
          <a:xfrm>
            <a:off x="413569" y="10885740"/>
            <a:ext cx="9900000" cy="393338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800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METHODE</a:t>
            </a:r>
            <a:endParaRPr lang="en-US" sz="40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180" y="11779567"/>
            <a:ext cx="18000647" cy="94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74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0FC2D-AF5F-DDC8-309B-D9C95EF7C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4C5A26B3-39F1-0279-8B61-DD6E6D3CB9FD}"/>
              </a:ext>
            </a:extLst>
          </p:cNvPr>
          <p:cNvSpPr/>
          <p:nvPr/>
        </p:nvSpPr>
        <p:spPr>
          <a:xfrm>
            <a:off x="721470" y="503860"/>
            <a:ext cx="28819747" cy="7243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5695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4556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50916" indent="-650916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50916" indent="-650916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50916" indent="-650916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50916" indent="-650916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5695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50916" indent="-650916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CBC2C4E6-E4DE-95F3-BC17-8B8C5187EDFE}"/>
              </a:ext>
            </a:extLst>
          </p:cNvPr>
          <p:cNvCxnSpPr>
            <a:cxnSpLocks/>
          </p:cNvCxnSpPr>
          <p:nvPr/>
        </p:nvCxnSpPr>
        <p:spPr>
          <a:xfrm>
            <a:off x="32715404" y="15883209"/>
            <a:ext cx="30251488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9E1FE244-5D27-DACB-B1A7-C82389AE0A35}"/>
              </a:ext>
            </a:extLst>
          </p:cNvPr>
          <p:cNvCxnSpPr>
            <a:cxnSpLocks/>
          </p:cNvCxnSpPr>
          <p:nvPr/>
        </p:nvCxnSpPr>
        <p:spPr>
          <a:xfrm>
            <a:off x="-43488" y="18360212"/>
            <a:ext cx="30240288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0D7694E3-B212-DEE7-D463-DD3294571945}"/>
              </a:ext>
            </a:extLst>
          </p:cNvPr>
          <p:cNvCxnSpPr>
            <a:cxnSpLocks/>
          </p:cNvCxnSpPr>
          <p:nvPr/>
        </p:nvCxnSpPr>
        <p:spPr>
          <a:xfrm>
            <a:off x="11199" y="9791292"/>
            <a:ext cx="30240288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14D1FB3F-CCA5-91F2-80B4-B84D7AAA1386}"/>
              </a:ext>
            </a:extLst>
          </p:cNvPr>
          <p:cNvSpPr txBox="1"/>
          <p:nvPr/>
        </p:nvSpPr>
        <p:spPr>
          <a:xfrm>
            <a:off x="721470" y="10151529"/>
            <a:ext cx="15609024" cy="10474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5695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EEN DAG/WEEK UIT MIJN STAGE LEVEN</a:t>
            </a:r>
            <a:endParaRPr lang="en-US" sz="4556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886372C7-B6A0-330D-2DF6-4A8D19ACF0CC}"/>
              </a:ext>
            </a:extLst>
          </p:cNvPr>
          <p:cNvSpPr txBox="1"/>
          <p:nvPr/>
        </p:nvSpPr>
        <p:spPr>
          <a:xfrm>
            <a:off x="11604235" y="14442116"/>
            <a:ext cx="17501126" cy="5903154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4550" i="1">
              <a:solidFill>
                <a:srgbClr val="004D46"/>
              </a:solidFill>
              <a:ea typeface="Verdana"/>
              <a:cs typeface="Arial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556" b="1" i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lang="en-US" sz="4556" b="1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01675" indent="-701675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b="1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01675" indent="-701675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b="1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01675" indent="-701675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b="1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01675" indent="-701675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b="1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01675" indent="-701675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4556" b="1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4403AA-7D22-6FA3-5050-F719AE84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70" y="1958366"/>
            <a:ext cx="8512486" cy="5789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1614B-D880-7FAD-9F34-6D2AABDE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082" y="1932918"/>
            <a:ext cx="8488576" cy="578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356A9-E32D-8043-1A07-6B9DB362B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785" y="1958366"/>
            <a:ext cx="8488576" cy="57891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1470" y="11409418"/>
            <a:ext cx="183483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07:30 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Opstaan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/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Klaarmaken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		</a:t>
            </a:r>
            <a:r>
              <a:rPr lang="en-US" sz="4000" dirty="0" smtClean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13:00 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Laatste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labtaken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uitvoeren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08:20 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Fietsen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naar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EMC				</a:t>
            </a:r>
            <a:r>
              <a:rPr lang="en-US" sz="4000" dirty="0" smtClean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14:30 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Begin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administratie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bijwerken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08:55 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Aankomst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EMC					</a:t>
            </a:r>
            <a:r>
              <a:rPr lang="en-US" sz="4000" dirty="0" smtClean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15:30 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Verder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administratie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09:00 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Rondje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afdeling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		</a:t>
            </a:r>
            <a:r>
              <a:rPr lang="en-US" sz="4000" dirty="0" smtClean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16:30 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Verslaglegging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labjounaal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09:30 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Dagstart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op het lab				</a:t>
            </a:r>
            <a:r>
              <a:rPr lang="en-US" sz="4000" dirty="0" smtClean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17:00 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Vertrek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richting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huis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09:45 – Mails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bekijken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beantwoorden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17:35 –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Aankomst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thuis</a:t>
            </a:r>
            <a:endParaRPr lang="en-US" sz="40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10:15 – To-do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lijst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maken</a:t>
            </a: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12:00 – Lunch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A958F0-7918-0126-1869-AE33B104D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9795" y="14120295"/>
            <a:ext cx="11181692" cy="71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06932"/>
      </p:ext>
    </p:extLst>
  </p:cSld>
  <p:clrMapOvr>
    <a:masterClrMapping/>
  </p:clrMapOvr>
</p:sld>
</file>

<file path=ppt/theme/theme1.xml><?xml version="1.0" encoding="utf-8"?>
<a:theme xmlns:a="http://schemas.openxmlformats.org/drawingml/2006/main" name="Thema Guln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 Gulnas" id="{51175371-DA08-4873-A363-1C8E2061C2D0}" vid="{D8832D51-95E8-42AB-B7BA-8EC699649AFC}"/>
    </a:ext>
  </a:extLst>
</a:theme>
</file>

<file path=ppt/theme/theme2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L Donkergroen thema">
  <a:themeElements>
    <a:clrScheme name="Hogeschool Leiden Donkergroen Kleur">
      <a:dk1>
        <a:srgbClr val="000000"/>
      </a:dk1>
      <a:lt1>
        <a:srgbClr val="FFFFFF"/>
      </a:lt1>
      <a:dk2>
        <a:srgbClr val="008573"/>
      </a:dk2>
      <a:lt2>
        <a:srgbClr val="DEDCCE"/>
      </a:lt2>
      <a:accent1>
        <a:srgbClr val="004D46"/>
      </a:accent1>
      <a:accent2>
        <a:srgbClr val="280F4B"/>
      </a:accent2>
      <a:accent3>
        <a:srgbClr val="B52B2B"/>
      </a:accent3>
      <a:accent4>
        <a:srgbClr val="5445A3"/>
      </a:accent4>
      <a:accent5>
        <a:srgbClr val="004AF7"/>
      </a:accent5>
      <a:accent6>
        <a:srgbClr val="FFEB73"/>
      </a:accent6>
      <a:hlink>
        <a:srgbClr val="5445A3"/>
      </a:hlink>
      <a:folHlink>
        <a:srgbClr val="5445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HS Leiden Groen Donker">
      <a:srgbClr val="004D46"/>
    </a:custClr>
    <a:custClr name="HS Leiden Groen Middel">
      <a:srgbClr val="008573"/>
    </a:custClr>
    <a:custClr name="HS Leiden Groen Licht">
      <a:srgbClr val="C9F0E6"/>
    </a:custClr>
    <a:custClr name="HS Leiden Paars Donker">
      <a:srgbClr val="280F4B"/>
    </a:custClr>
    <a:custClr name="RHS Leiden Paars">
      <a:srgbClr val="5445A3"/>
    </a:custClr>
    <a:custClr name="HS Leiden Paars Licht">
      <a:srgbClr val="E2D4FF"/>
    </a:custClr>
    <a:custClr name="HS Leiden Rood">
      <a:srgbClr val="B52B2B"/>
    </a:custClr>
    <a:custClr name="HS Leiden Roze">
      <a:srgbClr val="FFD2D1"/>
    </a:custClr>
    <a:custClr name="HS Leiden Geel">
      <a:srgbClr val="FFEB73"/>
    </a:custClr>
    <a:custClr name="HS Leiden Wit">
      <a:srgbClr val="FFFFFF"/>
    </a:custClr>
    <a:custClr name="HS Leiden Blauw">
      <a:srgbClr val="004AF7"/>
    </a:custClr>
    <a:custClr name="HS Leiden Zand">
      <a:srgbClr val="DEDCCE"/>
    </a:custClr>
  </a:custClrLst>
  <a:extLst>
    <a:ext uri="{05A4C25C-085E-4340-85A3-A5531E510DB2}">
      <thm15:themeFamily xmlns:thm15="http://schemas.microsoft.com/office/thememl/2012/main" name="HL Corporate_v1" id="{E40633B6-536B-BB42-8E3E-E4AA070E433A}" vid="{4E371504-21B1-6848-8AF2-CB23222574E2}"/>
    </a:ext>
  </a:extLst>
</a:theme>
</file>

<file path=ppt/theme/theme6.xml><?xml version="1.0" encoding="utf-8"?>
<a:theme xmlns:a="http://schemas.openxmlformats.org/drawingml/2006/main" name="HL Wit thema">
  <a:themeElements>
    <a:clrScheme name="Hogeschool Leiden Donkergroen Kleur">
      <a:dk1>
        <a:srgbClr val="000000"/>
      </a:dk1>
      <a:lt1>
        <a:srgbClr val="FFFFFF"/>
      </a:lt1>
      <a:dk2>
        <a:srgbClr val="008573"/>
      </a:dk2>
      <a:lt2>
        <a:srgbClr val="DEDCCE"/>
      </a:lt2>
      <a:accent1>
        <a:srgbClr val="004D46"/>
      </a:accent1>
      <a:accent2>
        <a:srgbClr val="280F4B"/>
      </a:accent2>
      <a:accent3>
        <a:srgbClr val="B52B2B"/>
      </a:accent3>
      <a:accent4>
        <a:srgbClr val="5445A3"/>
      </a:accent4>
      <a:accent5>
        <a:srgbClr val="004AF7"/>
      </a:accent5>
      <a:accent6>
        <a:srgbClr val="FFEB73"/>
      </a:accent6>
      <a:hlink>
        <a:srgbClr val="5445A3"/>
      </a:hlink>
      <a:folHlink>
        <a:srgbClr val="5445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HS Leiden Groen Donker">
      <a:srgbClr val="004D46"/>
    </a:custClr>
    <a:custClr name="HS Leiden Groen Middel">
      <a:srgbClr val="008573"/>
    </a:custClr>
    <a:custClr name="HS Leiden Groen Licht">
      <a:srgbClr val="C9F0E6"/>
    </a:custClr>
    <a:custClr name="HS Leiden Paars Donker">
      <a:srgbClr val="280F4B"/>
    </a:custClr>
    <a:custClr name="RHS Leiden Paars">
      <a:srgbClr val="5445A3"/>
    </a:custClr>
    <a:custClr name="HS Leiden Paars Licht">
      <a:srgbClr val="E2D4FF"/>
    </a:custClr>
    <a:custClr name="HS Leiden Rood">
      <a:srgbClr val="B52B2B"/>
    </a:custClr>
    <a:custClr name="HS Leiden Roze">
      <a:srgbClr val="FFD2D1"/>
    </a:custClr>
    <a:custClr name="HS Leiden Geel">
      <a:srgbClr val="FFEB73"/>
    </a:custClr>
    <a:custClr name="HS Leiden Wit">
      <a:srgbClr val="FFFFFF"/>
    </a:custClr>
    <a:custClr name="HS Leiden Blauw">
      <a:srgbClr val="004AF7"/>
    </a:custClr>
    <a:custClr name="HS Leiden Zand">
      <a:srgbClr val="DEDCCE"/>
    </a:custClr>
  </a:custClrLst>
  <a:extLst>
    <a:ext uri="{05A4C25C-085E-4340-85A3-A5531E510DB2}">
      <thm15:themeFamily xmlns:thm15="http://schemas.microsoft.com/office/thememl/2012/main" name="HL Corporate_v1" id="{E40633B6-536B-BB42-8E3E-E4AA070E433A}" vid="{9CAE61C2-E2B1-764A-B1AE-8C263A8A5DA2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6BD8533969443A3B2A8AE5AD2BC63" ma:contentTypeVersion="11" ma:contentTypeDescription="Een nieuw document maken." ma:contentTypeScope="" ma:versionID="a5568371142fe522bf2bd0eb612ffba3">
  <xsd:schema xmlns:xsd="http://www.w3.org/2001/XMLSchema" xmlns:xs="http://www.w3.org/2001/XMLSchema" xmlns:p="http://schemas.microsoft.com/office/2006/metadata/properties" xmlns:ns2="a6ba0bf1-7ad4-4e07-a6f4-fddabbbeb35f" xmlns:ns3="11e71d2f-a6ab-45aa-8300-961545668da2" targetNamespace="http://schemas.microsoft.com/office/2006/metadata/properties" ma:root="true" ma:fieldsID="241c40739582471b9a2bc9adde1ae457" ns2:_="" ns3:_="">
    <xsd:import namespace="a6ba0bf1-7ad4-4e07-a6f4-fddabbbeb35f"/>
    <xsd:import namespace="11e71d2f-a6ab-45aa-8300-961545668da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a0bf1-7ad4-4e07-a6f4-fddabbbeb35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3e192ce0-c5ca-4d88-9667-94490d92b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71d2f-a6ab-45aa-8300-961545668da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4dcc684-612e-4469-b4a3-5dff85937398}" ma:internalName="TaxCatchAll" ma:showField="CatchAllData" ma:web="11e71d2f-a6ab-45aa-8300-961545668d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ba0bf1-7ad4-4e07-a6f4-fddabbbeb35f">
      <Terms xmlns="http://schemas.microsoft.com/office/infopath/2007/PartnerControls"/>
    </lcf76f155ced4ddcb4097134ff3c332f>
    <TaxCatchAll xmlns="11e71d2f-a6ab-45aa-8300-961545668da2" xsi:nil="true"/>
  </documentManagement>
</p:properties>
</file>

<file path=customXml/itemProps1.xml><?xml version="1.0" encoding="utf-8"?>
<ds:datastoreItem xmlns:ds="http://schemas.openxmlformats.org/officeDocument/2006/customXml" ds:itemID="{FEFA69B5-9B51-43B0-8F1E-3F2B8C570ADC}">
  <ds:schemaRefs>
    <ds:schemaRef ds:uri="11e71d2f-a6ab-45aa-8300-961545668da2"/>
    <ds:schemaRef ds:uri="a6ba0bf1-7ad4-4e07-a6f4-fddabbbeb3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364FB55-7C2F-4C10-A0CC-88075A8D0D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EB39BD-86D3-4910-9189-591A83019205}">
  <ds:schemaRefs>
    <ds:schemaRef ds:uri="http://purl.org/dc/terms/"/>
    <ds:schemaRef ds:uri="a6ba0bf1-7ad4-4e07-a6f4-fddabbbeb35f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11e71d2f-a6ab-45aa-8300-961545668da2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 Gulnas</Template>
  <TotalTime>0</TotalTime>
  <Words>190</Words>
  <Application>Microsoft Office PowerPoint</Application>
  <PresentationFormat>Custom</PresentationFormat>
  <Paragraphs>34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Roboto</vt:lpstr>
      <vt:lpstr>Verdana</vt:lpstr>
      <vt:lpstr>Thema Gulnas</vt:lpstr>
      <vt:lpstr>1_Kantoorthema</vt:lpstr>
      <vt:lpstr>Kantoorthema</vt:lpstr>
      <vt:lpstr>2_Kantoorthema</vt:lpstr>
      <vt:lpstr>HL Donkergroen thema</vt:lpstr>
      <vt:lpstr>HL Wit thema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Florine van der Hulst</cp:lastModifiedBy>
  <cp:revision>2</cp:revision>
  <dcterms:created xsi:type="dcterms:W3CDTF">2019-04-03T04:48:47Z</dcterms:created>
  <dcterms:modified xsi:type="dcterms:W3CDTF">2025-03-10T08:20:17Z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0x010100A356BD8533969443A3B2A8AE5AD2BC63</vt:lpwstr>
  </property>
  <property fmtid="{D5CDD505-2E9C-101B-9397-08002B2CF9AE}" pid="3" name="MediaServiceImageTags">
    <vt:lpwstr/>
  </property>
</Properties>
</file>