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96" r:id="rId5"/>
    <p:sldMasterId id="2147483698" r:id="rId6"/>
    <p:sldMasterId id="2147483701" r:id="rId7"/>
    <p:sldMasterId id="2147483703" r:id="rId8"/>
    <p:sldMasterId id="2147483715" r:id="rId9"/>
  </p:sldMasterIdLst>
  <p:notesMasterIdLst>
    <p:notesMasterId r:id="rId11"/>
  </p:notesMasterIdLst>
  <p:sldIdLst>
    <p:sldId id="259" r:id="rId10"/>
  </p:sldIdLst>
  <p:sldSz cx="21240750" cy="30240288"/>
  <p:notesSz cx="6858000" cy="9144000"/>
  <p:defaultTextStyle>
    <a:defPPr>
      <a:defRPr lang="nl-NL"/>
    </a:defPPr>
    <a:lvl1pPr marL="0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1pPr>
    <a:lvl2pPr marL="322372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2pPr>
    <a:lvl3pPr marL="644743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3pPr>
    <a:lvl4pPr marL="967115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4pPr>
    <a:lvl5pPr marL="1289487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5pPr>
    <a:lvl6pPr marL="1611859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6pPr>
    <a:lvl7pPr marL="1934230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7pPr>
    <a:lvl8pPr marL="2256602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8pPr>
    <a:lvl9pPr marL="2578974" algn="l" defTabSz="644743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1B3"/>
    <a:srgbClr val="006A5C"/>
    <a:srgbClr val="1F4277"/>
    <a:srgbClr val="263238"/>
    <a:srgbClr val="1D7696"/>
    <a:srgbClr val="4A1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6" d="100"/>
          <a:sy n="26" d="100"/>
        </p:scale>
        <p:origin x="2670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E15BD-68DF-164B-A964-74FF2AB5C06F}" type="datetimeFigureOut">
              <a:rPr lang="nl-NL" smtClean="0"/>
              <a:t>6-3-2025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1143000"/>
            <a:ext cx="2168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F0A24-B89C-1647-A2C7-F1F599C5194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51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F0A24-B89C-1647-A2C7-F1F599C5194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90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FDE74-0FE9-4BD5-9D72-7A8A87586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5094" y="4949050"/>
            <a:ext cx="15930563" cy="10528100"/>
          </a:xfrm>
        </p:spPr>
        <p:txBody>
          <a:bodyPr anchor="b"/>
          <a:lstStyle>
            <a:lvl1pPr algn="ctr">
              <a:defRPr sz="10453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7AC6DB-2458-4408-AF89-79A536762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94" y="15883154"/>
            <a:ext cx="15930563" cy="7301067"/>
          </a:xfrm>
        </p:spPr>
        <p:txBody>
          <a:bodyPr/>
          <a:lstStyle>
            <a:lvl1pPr marL="0" indent="0" algn="ctr">
              <a:buNone/>
              <a:defRPr sz="4181"/>
            </a:lvl1pPr>
            <a:lvl2pPr marL="796517" indent="0" algn="ctr">
              <a:buNone/>
              <a:defRPr sz="3485"/>
            </a:lvl2pPr>
            <a:lvl3pPr marL="1593033" indent="0" algn="ctr">
              <a:buNone/>
              <a:defRPr sz="3136"/>
            </a:lvl3pPr>
            <a:lvl4pPr marL="2389550" indent="0" algn="ctr">
              <a:buNone/>
              <a:defRPr sz="2787"/>
            </a:lvl4pPr>
            <a:lvl5pPr marL="3186067" indent="0" algn="ctr">
              <a:buNone/>
              <a:defRPr sz="2787"/>
            </a:lvl5pPr>
            <a:lvl6pPr marL="3982584" indent="0" algn="ctr">
              <a:buNone/>
              <a:defRPr sz="2787"/>
            </a:lvl6pPr>
            <a:lvl7pPr marL="4779101" indent="0" algn="ctr">
              <a:buNone/>
              <a:defRPr sz="2787"/>
            </a:lvl7pPr>
            <a:lvl8pPr marL="5575617" indent="0" algn="ctr">
              <a:buNone/>
              <a:defRPr sz="2787"/>
            </a:lvl8pPr>
            <a:lvl9pPr marL="6372134" indent="0" algn="ctr">
              <a:buNone/>
              <a:defRPr sz="2787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5A5654-03F3-4677-9113-2A6F38C1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CDF33F-295F-4CBA-957F-B6DD57C9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1778D5-77D6-4A6B-9250-6A3DE57B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04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875" y="5714700"/>
            <a:ext cx="15554250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7253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D1EE3E-04F0-DB67-8EEC-36027860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9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7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08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7F0CFA69-F2A0-39EA-2480-8BE7F1C1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72536" y="16870235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FC2DA7-C366-D2AE-A590-0C981096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9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990160-3A80-1392-E38F-FB2792D0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876" y="5714700"/>
            <a:ext cx="8779345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427FDDE5-B025-5A59-DC79-0054E894A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4663" y="1481583"/>
            <a:ext cx="1193954" cy="4550595"/>
          </a:xfrm>
          <a:custGeom>
            <a:avLst/>
            <a:gdLst>
              <a:gd name="connsiteX0" fmla="*/ 1394 w 513989"/>
              <a:gd name="connsiteY0" fmla="*/ 0 h 774000"/>
              <a:gd name="connsiteX1" fmla="*/ 513989 w 513989"/>
              <a:gd name="connsiteY1" fmla="*/ 0 h 774000"/>
              <a:gd name="connsiteX2" fmla="*/ 513989 w 513989"/>
              <a:gd name="connsiteY2" fmla="*/ 774000 h 774000"/>
              <a:gd name="connsiteX3" fmla="*/ 343166 w 513989"/>
              <a:gd name="connsiteY3" fmla="*/ 774000 h 774000"/>
              <a:gd name="connsiteX4" fmla="*/ 343166 w 513989"/>
              <a:gd name="connsiteY4" fmla="*/ 773999 h 774000"/>
              <a:gd name="connsiteX5" fmla="*/ 283188 w 513989"/>
              <a:gd name="connsiteY5" fmla="*/ 773999 h 774000"/>
              <a:gd name="connsiteX6" fmla="*/ 283188 w 513989"/>
              <a:gd name="connsiteY6" fmla="*/ 227726 h 774000"/>
              <a:gd name="connsiteX7" fmla="*/ 0 w 513989"/>
              <a:gd name="connsiteY7" fmla="*/ 227726 h 774000"/>
              <a:gd name="connsiteX8" fmla="*/ 0 w 513989"/>
              <a:gd name="connsiteY8" fmla="*/ 71680 h 774000"/>
              <a:gd name="connsiteX9" fmla="*/ 1394 w 513989"/>
              <a:gd name="connsiteY9" fmla="*/ 71680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989" h="774000">
                <a:moveTo>
                  <a:pt x="1394" y="0"/>
                </a:moveTo>
                <a:lnTo>
                  <a:pt x="513989" y="0"/>
                </a:lnTo>
                <a:lnTo>
                  <a:pt x="513989" y="774000"/>
                </a:lnTo>
                <a:lnTo>
                  <a:pt x="343166" y="774000"/>
                </a:lnTo>
                <a:lnTo>
                  <a:pt x="343166" y="773999"/>
                </a:lnTo>
                <a:lnTo>
                  <a:pt x="283188" y="773999"/>
                </a:lnTo>
                <a:lnTo>
                  <a:pt x="283188" y="227726"/>
                </a:lnTo>
                <a:lnTo>
                  <a:pt x="0" y="227726"/>
                </a:lnTo>
                <a:lnTo>
                  <a:pt x="0" y="71680"/>
                </a:lnTo>
                <a:lnTo>
                  <a:pt x="1394" y="71680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7D06E5E-9489-8CDE-8A7F-EBEE92FA002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247562" y="6285"/>
            <a:ext cx="9993188" cy="27726890"/>
          </a:xfrm>
          <a:custGeom>
            <a:avLst/>
            <a:gdLst>
              <a:gd name="connsiteX0" fmla="*/ 3538800 w 4302000"/>
              <a:gd name="connsiteY0" fmla="*/ 252000 h 4716002"/>
              <a:gd name="connsiteX1" fmla="*/ 3538800 w 4302000"/>
              <a:gd name="connsiteY1" fmla="*/ 423972 h 4716002"/>
              <a:gd name="connsiteX2" fmla="*/ 3880572 w 4302000"/>
              <a:gd name="connsiteY2" fmla="*/ 423972 h 4716002"/>
              <a:gd name="connsiteX3" fmla="*/ 3880572 w 4302000"/>
              <a:gd name="connsiteY3" fmla="*/ 1026000 h 4716002"/>
              <a:gd name="connsiteX4" fmla="*/ 4051395 w 4302000"/>
              <a:gd name="connsiteY4" fmla="*/ 1026000 h 4716002"/>
              <a:gd name="connsiteX5" fmla="*/ 4051395 w 4302000"/>
              <a:gd name="connsiteY5" fmla="*/ 252000 h 4716002"/>
              <a:gd name="connsiteX6" fmla="*/ 0 w 4302000"/>
              <a:gd name="connsiteY6" fmla="*/ 0 h 4716002"/>
              <a:gd name="connsiteX7" fmla="*/ 342000 w 4302000"/>
              <a:gd name="connsiteY7" fmla="*/ 0 h 4716002"/>
              <a:gd name="connsiteX8" fmla="*/ 4302000 w 4302000"/>
              <a:gd name="connsiteY8" fmla="*/ 0 h 4716002"/>
              <a:gd name="connsiteX9" fmla="*/ 4302000 w 4302000"/>
              <a:gd name="connsiteY9" fmla="*/ 936001 h 4716002"/>
              <a:gd name="connsiteX10" fmla="*/ 4302000 w 4302000"/>
              <a:gd name="connsiteY10" fmla="*/ 2000250 h 4716002"/>
              <a:gd name="connsiteX11" fmla="*/ 4302000 w 4302000"/>
              <a:gd name="connsiteY11" fmla="*/ 3780000 h 4716002"/>
              <a:gd name="connsiteX12" fmla="*/ 4302000 w 4302000"/>
              <a:gd name="connsiteY12" fmla="*/ 4716001 h 4716002"/>
              <a:gd name="connsiteX13" fmla="*/ 3960000 w 4302000"/>
              <a:gd name="connsiteY13" fmla="*/ 4716001 h 4716002"/>
              <a:gd name="connsiteX14" fmla="*/ 1250868 w 4302000"/>
              <a:gd name="connsiteY14" fmla="*/ 4716001 h 4716002"/>
              <a:gd name="connsiteX15" fmla="*/ 1163895 w 4302000"/>
              <a:gd name="connsiteY15" fmla="*/ 4716001 h 4716002"/>
              <a:gd name="connsiteX16" fmla="*/ 1019895 w 4302000"/>
              <a:gd name="connsiteY16" fmla="*/ 4716001 h 4716002"/>
              <a:gd name="connsiteX17" fmla="*/ 1019895 w 4302000"/>
              <a:gd name="connsiteY17" fmla="*/ 4716002 h 4716002"/>
              <a:gd name="connsiteX18" fmla="*/ 0 w 4302000"/>
              <a:gd name="connsiteY18" fmla="*/ 4716002 h 4716002"/>
              <a:gd name="connsiteX19" fmla="*/ 0 w 4302000"/>
              <a:gd name="connsiteY19" fmla="*/ 4716001 h 4716002"/>
              <a:gd name="connsiteX20" fmla="*/ 0 w 4302000"/>
              <a:gd name="connsiteY20" fmla="*/ 4579435 h 4716002"/>
              <a:gd name="connsiteX21" fmla="*/ 0 w 4302000"/>
              <a:gd name="connsiteY21" fmla="*/ 4386373 h 4716002"/>
              <a:gd name="connsiteX22" fmla="*/ 858448 w 4302000"/>
              <a:gd name="connsiteY22" fmla="*/ 4386373 h 4716002"/>
              <a:gd name="connsiteX23" fmla="*/ 858448 w 4302000"/>
              <a:gd name="connsiteY23" fmla="*/ 4378846 h 4716002"/>
              <a:gd name="connsiteX24" fmla="*/ 858448 w 4302000"/>
              <a:gd name="connsiteY24" fmla="*/ 4242279 h 4716002"/>
              <a:gd name="connsiteX25" fmla="*/ 858448 w 4302000"/>
              <a:gd name="connsiteY25" fmla="*/ 4049217 h 4716002"/>
              <a:gd name="connsiteX26" fmla="*/ 178518 w 4302000"/>
              <a:gd name="connsiteY26" fmla="*/ 4049217 h 4716002"/>
              <a:gd name="connsiteX27" fmla="*/ 178518 w 4302000"/>
              <a:gd name="connsiteY27" fmla="*/ 3198865 h 4716002"/>
              <a:gd name="connsiteX28" fmla="*/ 178518 w 4302000"/>
              <a:gd name="connsiteY28" fmla="*/ 3062298 h 4716002"/>
              <a:gd name="connsiteX29" fmla="*/ 178518 w 4302000"/>
              <a:gd name="connsiteY29" fmla="*/ 2869236 h 4716002"/>
              <a:gd name="connsiteX30" fmla="*/ 0 w 4302000"/>
              <a:gd name="connsiteY30" fmla="*/ 2869236 h 4716002"/>
              <a:gd name="connsiteX31" fmla="*/ 0 w 4302000"/>
              <a:gd name="connsiteY31" fmla="*/ 2857465 h 4716002"/>
              <a:gd name="connsiteX32" fmla="*/ 0 w 4302000"/>
              <a:gd name="connsiteY32" fmla="*/ 2433599 h 4716002"/>
              <a:gd name="connsiteX33" fmla="*/ 0 w 4302000"/>
              <a:gd name="connsiteY33" fmla="*/ 936001 h 471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02000" h="4716002">
                <a:moveTo>
                  <a:pt x="3538800" y="252000"/>
                </a:moveTo>
                <a:lnTo>
                  <a:pt x="3538800" y="423972"/>
                </a:lnTo>
                <a:lnTo>
                  <a:pt x="3880572" y="423972"/>
                </a:lnTo>
                <a:lnTo>
                  <a:pt x="3880572" y="1026000"/>
                </a:lnTo>
                <a:lnTo>
                  <a:pt x="4051395" y="1026000"/>
                </a:lnTo>
                <a:lnTo>
                  <a:pt x="4051395" y="252000"/>
                </a:lnTo>
                <a:close/>
                <a:moveTo>
                  <a:pt x="0" y="0"/>
                </a:moveTo>
                <a:lnTo>
                  <a:pt x="342000" y="0"/>
                </a:lnTo>
                <a:lnTo>
                  <a:pt x="4302000" y="0"/>
                </a:lnTo>
                <a:lnTo>
                  <a:pt x="4302000" y="936001"/>
                </a:lnTo>
                <a:lnTo>
                  <a:pt x="4302000" y="2000250"/>
                </a:lnTo>
                <a:lnTo>
                  <a:pt x="4302000" y="3780000"/>
                </a:lnTo>
                <a:lnTo>
                  <a:pt x="4302000" y="4716001"/>
                </a:lnTo>
                <a:lnTo>
                  <a:pt x="3960000" y="4716001"/>
                </a:lnTo>
                <a:lnTo>
                  <a:pt x="1250868" y="4716001"/>
                </a:lnTo>
                <a:lnTo>
                  <a:pt x="1163895" y="4716001"/>
                </a:lnTo>
                <a:lnTo>
                  <a:pt x="1019895" y="4716001"/>
                </a:lnTo>
                <a:lnTo>
                  <a:pt x="1019895" y="4716002"/>
                </a:lnTo>
                <a:lnTo>
                  <a:pt x="0" y="4716002"/>
                </a:lnTo>
                <a:lnTo>
                  <a:pt x="0" y="4716001"/>
                </a:lnTo>
                <a:lnTo>
                  <a:pt x="0" y="4579435"/>
                </a:lnTo>
                <a:lnTo>
                  <a:pt x="0" y="4386373"/>
                </a:lnTo>
                <a:lnTo>
                  <a:pt x="858448" y="4386373"/>
                </a:lnTo>
                <a:lnTo>
                  <a:pt x="858448" y="4378846"/>
                </a:lnTo>
                <a:lnTo>
                  <a:pt x="858448" y="4242279"/>
                </a:lnTo>
                <a:lnTo>
                  <a:pt x="858448" y="4049217"/>
                </a:lnTo>
                <a:lnTo>
                  <a:pt x="178518" y="4049217"/>
                </a:lnTo>
                <a:lnTo>
                  <a:pt x="178518" y="3198865"/>
                </a:lnTo>
                <a:lnTo>
                  <a:pt x="178518" y="3062298"/>
                </a:lnTo>
                <a:lnTo>
                  <a:pt x="178518" y="2869236"/>
                </a:lnTo>
                <a:lnTo>
                  <a:pt x="0" y="2869236"/>
                </a:lnTo>
                <a:lnTo>
                  <a:pt x="0" y="2857465"/>
                </a:lnTo>
                <a:lnTo>
                  <a:pt x="0" y="2433599"/>
                </a:lnTo>
                <a:lnTo>
                  <a:pt x="0" y="936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2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link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0" y="1481589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29" name="Graphic 11">
            <a:extLst>
              <a:ext uri="{FF2B5EF4-FFF2-40B4-BE49-F238E27FC236}">
                <a16:creationId xmlns:a16="http://schemas.microsoft.com/office/drawing/2014/main" id="{CFB89A87-F87F-1E71-78AF-8916E5E6F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F1A30C-D40C-7D32-441D-F29B6A5E3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"/>
            <a:ext cx="10369500" cy="30240282"/>
          </a:xfrm>
          <a:custGeom>
            <a:avLst/>
            <a:gdLst>
              <a:gd name="connsiteX0" fmla="*/ 252000 w 4464000"/>
              <a:gd name="connsiteY0" fmla="*/ 3369600 h 5143499"/>
              <a:gd name="connsiteX1" fmla="*/ 252000 w 4464000"/>
              <a:gd name="connsiteY1" fmla="*/ 4886737 h 5143499"/>
              <a:gd name="connsiteX2" fmla="*/ 1271895 w 4464000"/>
              <a:gd name="connsiteY2" fmla="*/ 4886737 h 5143499"/>
              <a:gd name="connsiteX3" fmla="*/ 1271895 w 4464000"/>
              <a:gd name="connsiteY3" fmla="*/ 4549581 h 5143499"/>
              <a:gd name="connsiteX4" fmla="*/ 591965 w 4464000"/>
              <a:gd name="connsiteY4" fmla="*/ 4549581 h 5143499"/>
              <a:gd name="connsiteX5" fmla="*/ 591965 w 4464000"/>
              <a:gd name="connsiteY5" fmla="*/ 3369600 h 5143499"/>
              <a:gd name="connsiteX6" fmla="*/ 0 w 4464000"/>
              <a:gd name="connsiteY6" fmla="*/ 0 h 5143499"/>
              <a:gd name="connsiteX7" fmla="*/ 4464000 w 4464000"/>
              <a:gd name="connsiteY7" fmla="*/ 0 h 5143499"/>
              <a:gd name="connsiteX8" fmla="*/ 4464000 w 4464000"/>
              <a:gd name="connsiteY8" fmla="*/ 5143499 h 5143499"/>
              <a:gd name="connsiteX9" fmla="*/ 0 w 4464000"/>
              <a:gd name="connsiteY9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4000" h="5143499">
                <a:moveTo>
                  <a:pt x="252000" y="3369600"/>
                </a:moveTo>
                <a:lnTo>
                  <a:pt x="252000" y="4886737"/>
                </a:lnTo>
                <a:lnTo>
                  <a:pt x="1271895" y="4886737"/>
                </a:lnTo>
                <a:lnTo>
                  <a:pt x="1271895" y="4549581"/>
                </a:lnTo>
                <a:lnTo>
                  <a:pt x="591965" y="4549581"/>
                </a:lnTo>
                <a:lnTo>
                  <a:pt x="591965" y="3369600"/>
                </a:lnTo>
                <a:close/>
                <a:moveTo>
                  <a:pt x="0" y="0"/>
                </a:moveTo>
                <a:lnTo>
                  <a:pt x="4464000" y="0"/>
                </a:lnTo>
                <a:lnTo>
                  <a:pt x="446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921FF-3FE4-6752-5C75-F0E39EFE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264" y="5714700"/>
            <a:ext cx="8780625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CA6DCB-A386-70DB-ADF7-895F4CC8C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253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een afbeeld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3A92A89F-6921-5891-76CE-1287CF8A2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1" y="1481589"/>
            <a:ext cx="1190715" cy="4550595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999 h 774000"/>
              <a:gd name="connsiteX5" fmla="*/ 322574 w 512595"/>
              <a:gd name="connsiteY5" fmla="*/ 773999 h 774000"/>
              <a:gd name="connsiteX6" fmla="*/ 322574 w 512595"/>
              <a:gd name="connsiteY6" fmla="*/ 190814 h 774000"/>
              <a:gd name="connsiteX7" fmla="*/ 0 w 512595"/>
              <a:gd name="connsiteY7" fmla="*/ 190814 h 774000"/>
              <a:gd name="connsiteX8" fmla="*/ 0 w 512595"/>
              <a:gd name="connsiteY8" fmla="*/ 171972 h 774000"/>
              <a:gd name="connsiteX9" fmla="*/ 0 w 512595"/>
              <a:gd name="connsiteY9" fmla="*/ 24224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999"/>
                </a:lnTo>
                <a:lnTo>
                  <a:pt x="322574" y="773999"/>
                </a:lnTo>
                <a:lnTo>
                  <a:pt x="322574" y="190814"/>
                </a:lnTo>
                <a:lnTo>
                  <a:pt x="0" y="190814"/>
                </a:lnTo>
                <a:lnTo>
                  <a:pt x="0" y="171972"/>
                </a:lnTo>
                <a:lnTo>
                  <a:pt x="0" y="24224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A457AB02-72BB-04B7-1D4E-8841EDB67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3"/>
            <a:ext cx="2369131" cy="8919736"/>
          </a:xfrm>
          <a:custGeom>
            <a:avLst/>
            <a:gdLst>
              <a:gd name="connsiteX0" fmla="*/ 0 w 1019895"/>
              <a:gd name="connsiteY0" fmla="*/ 0 h 1517137"/>
              <a:gd name="connsiteX1" fmla="*/ 30575 w 1019895"/>
              <a:gd name="connsiteY1" fmla="*/ 0 h 1517137"/>
              <a:gd name="connsiteX2" fmla="*/ 339965 w 1019895"/>
              <a:gd name="connsiteY2" fmla="*/ 0 h 1517137"/>
              <a:gd name="connsiteX3" fmla="*/ 360348 w 1019895"/>
              <a:gd name="connsiteY3" fmla="*/ 0 h 1517137"/>
              <a:gd name="connsiteX4" fmla="*/ 360348 w 1019895"/>
              <a:gd name="connsiteY4" fmla="*/ 1159187 h 1517137"/>
              <a:gd name="connsiteX5" fmla="*/ 1019895 w 1019895"/>
              <a:gd name="connsiteY5" fmla="*/ 1159187 h 1517137"/>
              <a:gd name="connsiteX6" fmla="*/ 1019895 w 1019895"/>
              <a:gd name="connsiteY6" fmla="*/ 1179981 h 1517137"/>
              <a:gd name="connsiteX7" fmla="*/ 1019895 w 1019895"/>
              <a:gd name="connsiteY7" fmla="*/ 149040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30575" y="0"/>
                </a:lnTo>
                <a:lnTo>
                  <a:pt x="339965" y="0"/>
                </a:lnTo>
                <a:lnTo>
                  <a:pt x="360348" y="0"/>
                </a:lnTo>
                <a:lnTo>
                  <a:pt x="360348" y="1159187"/>
                </a:lnTo>
                <a:lnTo>
                  <a:pt x="1019895" y="1159187"/>
                </a:lnTo>
                <a:lnTo>
                  <a:pt x="1019895" y="1179981"/>
                </a:lnTo>
                <a:lnTo>
                  <a:pt x="1019895" y="149040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CC2F4E6-1952-E906-D6D4-85CB03985F5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2122123"/>
            <a:ext cx="21240750" cy="25610323"/>
          </a:xfrm>
          <a:custGeom>
            <a:avLst/>
            <a:gdLst>
              <a:gd name="connsiteX0" fmla="*/ 0 w 9144000"/>
              <a:gd name="connsiteY0" fmla="*/ 0 h 4356000"/>
              <a:gd name="connsiteX1" fmla="*/ 8380800 w 9144000"/>
              <a:gd name="connsiteY1" fmla="*/ 0 h 4356000"/>
              <a:gd name="connsiteX2" fmla="*/ 8380800 w 9144000"/>
              <a:gd name="connsiteY2" fmla="*/ 63025 h 4356000"/>
              <a:gd name="connsiteX3" fmla="*/ 8722572 w 9144000"/>
              <a:gd name="connsiteY3" fmla="*/ 63025 h 4356000"/>
              <a:gd name="connsiteX4" fmla="*/ 8722572 w 9144000"/>
              <a:gd name="connsiteY4" fmla="*/ 665053 h 4356000"/>
              <a:gd name="connsiteX5" fmla="*/ 8893395 w 9144000"/>
              <a:gd name="connsiteY5" fmla="*/ 665053 h 4356000"/>
              <a:gd name="connsiteX6" fmla="*/ 8893395 w 9144000"/>
              <a:gd name="connsiteY6" fmla="*/ 0 h 4356000"/>
              <a:gd name="connsiteX7" fmla="*/ 9144000 w 9144000"/>
              <a:gd name="connsiteY7" fmla="*/ 0 h 4356000"/>
              <a:gd name="connsiteX8" fmla="*/ 9144000 w 9144000"/>
              <a:gd name="connsiteY8" fmla="*/ 4356000 h 4356000"/>
              <a:gd name="connsiteX9" fmla="*/ 1271895 w 9144000"/>
              <a:gd name="connsiteY9" fmla="*/ 4356000 h 4356000"/>
              <a:gd name="connsiteX10" fmla="*/ 1271895 w 9144000"/>
              <a:gd name="connsiteY10" fmla="*/ 4188634 h 4356000"/>
              <a:gd name="connsiteX11" fmla="*/ 591965 w 9144000"/>
              <a:gd name="connsiteY11" fmla="*/ 4188634 h 4356000"/>
              <a:gd name="connsiteX12" fmla="*/ 591965 w 9144000"/>
              <a:gd name="connsiteY12" fmla="*/ 3008653 h 4356000"/>
              <a:gd name="connsiteX13" fmla="*/ 252000 w 9144000"/>
              <a:gd name="connsiteY13" fmla="*/ 3008653 h 4356000"/>
              <a:gd name="connsiteX14" fmla="*/ 252000 w 9144000"/>
              <a:gd name="connsiteY14" fmla="*/ 4356000 h 4356000"/>
              <a:gd name="connsiteX15" fmla="*/ 0 w 9144000"/>
              <a:gd name="connsiteY15" fmla="*/ 435600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4356000">
                <a:moveTo>
                  <a:pt x="0" y="0"/>
                </a:moveTo>
                <a:lnTo>
                  <a:pt x="8380800" y="0"/>
                </a:lnTo>
                <a:lnTo>
                  <a:pt x="8380800" y="63025"/>
                </a:lnTo>
                <a:lnTo>
                  <a:pt x="8722572" y="63025"/>
                </a:lnTo>
                <a:lnTo>
                  <a:pt x="8722572" y="665053"/>
                </a:lnTo>
                <a:lnTo>
                  <a:pt x="8893395" y="665053"/>
                </a:lnTo>
                <a:lnTo>
                  <a:pt x="8893395" y="0"/>
                </a:lnTo>
                <a:lnTo>
                  <a:pt x="9144000" y="0"/>
                </a:lnTo>
                <a:lnTo>
                  <a:pt x="9144000" y="4356000"/>
                </a:lnTo>
                <a:lnTo>
                  <a:pt x="1271895" y="4356000"/>
                </a:lnTo>
                <a:lnTo>
                  <a:pt x="1271895" y="4188634"/>
                </a:lnTo>
                <a:lnTo>
                  <a:pt x="591965" y="4188634"/>
                </a:lnTo>
                <a:lnTo>
                  <a:pt x="591965" y="3008653"/>
                </a:lnTo>
                <a:lnTo>
                  <a:pt x="252000" y="3008653"/>
                </a:lnTo>
                <a:lnTo>
                  <a:pt x="252000" y="4356000"/>
                </a:lnTo>
                <a:lnTo>
                  <a:pt x="0" y="435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360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1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0" y="1481589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64BC7-95D5-F6B6-8B86-3CAE15B5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75" y="8889533"/>
            <a:ext cx="13380000" cy="10159467"/>
          </a:xfrm>
        </p:spPr>
        <p:txBody>
          <a:bodyPr anchor="ctr" anchorCtr="0"/>
          <a:lstStyle>
            <a:lvl1pPr marL="334498" indent="-334498">
              <a:tabLst>
                <a:tab pos="334498" algn="l"/>
              </a:tabLst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7500" y="31748334"/>
            <a:ext cx="125437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19125" y="31748334"/>
            <a:ext cx="8362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585458" y="1478758"/>
            <a:ext cx="5517011" cy="3091953"/>
            <a:chOff x="252036" y="251518"/>
            <a:chExt cx="2375036" cy="525903"/>
          </a:xfrm>
          <a:solidFill>
            <a:schemeClr val="bg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0" y="6349667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175FCEA-9ED3-C56B-BA11-631B1F2D4970}"/>
              </a:ext>
            </a:extLst>
          </p:cNvPr>
          <p:cNvSpPr txBox="1"/>
          <p:nvPr/>
        </p:nvSpPr>
        <p:spPr>
          <a:xfrm>
            <a:off x="17310291" y="27726878"/>
            <a:ext cx="3345000" cy="10582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2207">
                <a:solidFill>
                  <a:schemeClr val="bg1"/>
                </a:solidFill>
              </a:rPr>
              <a:t>gezien en gehoord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F78968-CF7F-7EC8-3ABC-42C6C64C76FA}"/>
              </a:ext>
            </a:extLst>
          </p:cNvPr>
          <p:cNvSpPr txBox="1"/>
          <p:nvPr/>
        </p:nvSpPr>
        <p:spPr>
          <a:xfrm>
            <a:off x="2174250" y="19683967"/>
            <a:ext cx="5017500" cy="5926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3484" noProof="1">
                <a:solidFill>
                  <a:schemeClr val="bg1"/>
                </a:solidFill>
              </a:rPr>
              <a:t>hsleiden.nl</a:t>
            </a:r>
          </a:p>
          <a:p>
            <a:pPr algn="l"/>
            <a:endParaRPr lang="nl-NL" sz="3484" noProof="1">
              <a:solidFill>
                <a:schemeClr val="bg1"/>
              </a:solidFill>
            </a:endParaRPr>
          </a:p>
          <a:p>
            <a:pPr algn="l"/>
            <a:r>
              <a:rPr lang="nl-NL" sz="3484" noProof="1">
                <a:solidFill>
                  <a:schemeClr val="bg1"/>
                </a:solidFill>
              </a:rPr>
              <a:t>Zernikedreef 11</a:t>
            </a:r>
          </a:p>
          <a:p>
            <a:pPr algn="l"/>
            <a:r>
              <a:rPr lang="nl-NL" sz="3484" noProof="1">
                <a:solidFill>
                  <a:schemeClr val="bg1"/>
                </a:solidFill>
              </a:rPr>
              <a:t>2333 CK Leiden</a:t>
            </a:r>
          </a:p>
        </p:txBody>
      </p:sp>
    </p:spTree>
    <p:extLst>
      <p:ext uri="{BB962C8B-B14F-4D97-AF65-F5344CB8AC3E}">
        <p14:creationId xmlns:p14="http://schemas.microsoft.com/office/powerpoint/2010/main" val="441965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750" y="7196289"/>
            <a:ext cx="15052500" cy="7196289"/>
          </a:xfrm>
        </p:spPr>
        <p:txBody>
          <a:bodyPr anchor="b" anchorCtr="0"/>
          <a:lstStyle>
            <a:lvl1pPr algn="l">
              <a:defRPr sz="9756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750" y="15027545"/>
            <a:ext cx="15052500" cy="38098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4181">
                <a:solidFill>
                  <a:schemeClr val="accent1"/>
                </a:solidFill>
              </a:defRPr>
            </a:lvl1pPr>
            <a:lvl2pPr marL="796522" indent="0" algn="ctr">
              <a:buNone/>
              <a:defRPr sz="3484"/>
            </a:lvl2pPr>
            <a:lvl3pPr marL="1593045" indent="0" algn="ctr">
              <a:buNone/>
              <a:defRPr sz="3136"/>
            </a:lvl3pPr>
            <a:lvl4pPr marL="2389567" indent="0" algn="ctr">
              <a:buNone/>
              <a:defRPr sz="2787"/>
            </a:lvl4pPr>
            <a:lvl5pPr marL="3186090" indent="0" algn="ctr">
              <a:buNone/>
              <a:defRPr sz="2787"/>
            </a:lvl5pPr>
            <a:lvl6pPr marL="3982612" indent="0" algn="ctr">
              <a:buNone/>
              <a:defRPr sz="2787"/>
            </a:lvl6pPr>
            <a:lvl7pPr marL="4779134" indent="0" algn="ctr">
              <a:buNone/>
              <a:defRPr sz="2787"/>
            </a:lvl7pPr>
            <a:lvl8pPr marL="5575657" indent="0" algn="ctr">
              <a:buNone/>
              <a:defRPr sz="2787"/>
            </a:lvl8pPr>
            <a:lvl9pPr marL="6372179" indent="0" algn="ctr">
              <a:buNone/>
              <a:defRPr sz="2787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7500" y="31748334"/>
            <a:ext cx="125437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19125" y="31748334"/>
            <a:ext cx="8362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585458" y="1478758"/>
            <a:ext cx="5517011" cy="3091953"/>
            <a:chOff x="252036" y="251518"/>
            <a:chExt cx="2375036" cy="525903"/>
          </a:xfrm>
          <a:solidFill>
            <a:schemeClr val="accent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0" y="6349667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FDAA32-85A0-B490-88C4-DA4D3B69559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8750" y="22647145"/>
            <a:ext cx="9031500" cy="1269933"/>
          </a:xfrm>
        </p:spPr>
        <p:txBody>
          <a:bodyPr/>
          <a:lstStyle>
            <a:lvl1pPr marL="0" indent="0">
              <a:buNone/>
              <a:defRPr sz="2555">
                <a:solidFill>
                  <a:schemeClr val="accent1"/>
                </a:solidFill>
              </a:defRPr>
            </a:lvl1pPr>
            <a:lvl2pPr marL="796522" indent="0">
              <a:buNone/>
              <a:defRPr sz="2439"/>
            </a:lvl2pPr>
            <a:lvl3pPr marL="1593045" indent="0">
              <a:buNone/>
              <a:defRPr sz="2091"/>
            </a:lvl3pPr>
            <a:lvl4pPr marL="2389567" indent="0">
              <a:buNone/>
              <a:defRPr sz="1742"/>
            </a:lvl4pPr>
            <a:lvl5pPr marL="3186090" indent="0">
              <a:buNone/>
              <a:defRPr sz="1742"/>
            </a:lvl5pPr>
            <a:lvl6pPr marL="3982612" indent="0">
              <a:buNone/>
              <a:defRPr sz="1742"/>
            </a:lvl6pPr>
            <a:lvl7pPr marL="4779134" indent="0">
              <a:buNone/>
              <a:defRPr sz="1742"/>
            </a:lvl7pPr>
            <a:lvl8pPr marL="5575657" indent="0">
              <a:buNone/>
              <a:defRPr sz="1742"/>
            </a:lvl8pPr>
            <a:lvl9pPr marL="6372179" indent="0">
              <a:buNone/>
              <a:defRPr sz="1742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2466E84-18BE-5C51-385E-9D3C57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731" y="23917078"/>
            <a:ext cx="9031500" cy="1058278"/>
          </a:xfrm>
        </p:spPr>
        <p:txBody>
          <a:bodyPr/>
          <a:lstStyle>
            <a:lvl1pPr algn="l">
              <a:defRPr sz="2555">
                <a:solidFill>
                  <a:schemeClr val="accent1"/>
                </a:solidFill>
              </a:defRPr>
            </a:lvl1pPr>
          </a:lstStyle>
          <a:p>
            <a:fld id="{AF2AF0FF-14A1-F042-87AF-9DD61C406B15}" type="datetime4">
              <a:rPr lang="nl-NL" smtClean="0"/>
              <a:pPr/>
              <a:t>6 maart 2025</a:t>
            </a:fld>
            <a:endParaRPr lang="nl-NL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513D4C6-7742-1C40-A6E8-DA527970ACBB}"/>
              </a:ext>
            </a:extLst>
          </p:cNvPr>
          <p:cNvSpPr txBox="1"/>
          <p:nvPr userDrawn="1"/>
        </p:nvSpPr>
        <p:spPr>
          <a:xfrm>
            <a:off x="17310291" y="27726878"/>
            <a:ext cx="3345000" cy="10582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2207">
                <a:solidFill>
                  <a:schemeClr val="accent1"/>
                </a:solidFill>
              </a:rPr>
              <a:t>gezien en gehoord</a:t>
            </a:r>
          </a:p>
        </p:txBody>
      </p:sp>
    </p:spTree>
    <p:extLst>
      <p:ext uri="{BB962C8B-B14F-4D97-AF65-F5344CB8AC3E}">
        <p14:creationId xmlns:p14="http://schemas.microsoft.com/office/powerpoint/2010/main" val="475255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750" y="10371122"/>
            <a:ext cx="9031500" cy="7196289"/>
          </a:xfrm>
        </p:spPr>
        <p:txBody>
          <a:bodyPr anchor="b" anchorCtr="0"/>
          <a:lstStyle>
            <a:lvl1pPr algn="l">
              <a:defRPr sz="9756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750" y="18202378"/>
            <a:ext cx="9031500" cy="38098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4181">
                <a:solidFill>
                  <a:schemeClr val="accent1"/>
                </a:solidFill>
              </a:defRPr>
            </a:lvl1pPr>
            <a:lvl2pPr marL="796522" indent="0" algn="ctr">
              <a:buNone/>
              <a:defRPr sz="3484"/>
            </a:lvl2pPr>
            <a:lvl3pPr marL="1593045" indent="0" algn="ctr">
              <a:buNone/>
              <a:defRPr sz="3136"/>
            </a:lvl3pPr>
            <a:lvl4pPr marL="2389567" indent="0" algn="ctr">
              <a:buNone/>
              <a:defRPr sz="2787"/>
            </a:lvl4pPr>
            <a:lvl5pPr marL="3186090" indent="0" algn="ctr">
              <a:buNone/>
              <a:defRPr sz="2787"/>
            </a:lvl5pPr>
            <a:lvl6pPr marL="3982612" indent="0" algn="ctr">
              <a:buNone/>
              <a:defRPr sz="2787"/>
            </a:lvl6pPr>
            <a:lvl7pPr marL="4779134" indent="0" algn="ctr">
              <a:buNone/>
              <a:defRPr sz="2787"/>
            </a:lvl7pPr>
            <a:lvl8pPr marL="5575657" indent="0" algn="ctr">
              <a:buNone/>
              <a:defRPr sz="2787"/>
            </a:lvl8pPr>
            <a:lvl9pPr marL="6372179" indent="0" algn="ctr">
              <a:buNone/>
              <a:defRPr sz="2787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08731" y="27938534"/>
            <a:ext cx="9031500" cy="1058278"/>
          </a:xfrm>
        </p:spPr>
        <p:txBody>
          <a:bodyPr/>
          <a:lstStyle>
            <a:lvl1pPr algn="l">
              <a:defRPr sz="2555">
                <a:solidFill>
                  <a:schemeClr val="accent1"/>
                </a:solidFill>
              </a:defRPr>
            </a:lvl1pPr>
          </a:lstStyle>
          <a:p>
            <a:fld id="{AF2AF0FF-14A1-F042-87AF-9DD61C406B15}" type="datetime4">
              <a:rPr lang="nl-NL" smtClean="0"/>
              <a:pPr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7500" y="31748334"/>
            <a:ext cx="125437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19125" y="31748334"/>
            <a:ext cx="8362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585458" y="1478758"/>
            <a:ext cx="5517011" cy="3091953"/>
            <a:chOff x="252036" y="251518"/>
            <a:chExt cx="2375036" cy="525903"/>
          </a:xfrm>
          <a:solidFill>
            <a:schemeClr val="accent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C8DC0B-8770-0FAF-E87B-987B96E9786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8750" y="26668601"/>
            <a:ext cx="9031500" cy="1269933"/>
          </a:xfrm>
        </p:spPr>
        <p:txBody>
          <a:bodyPr/>
          <a:lstStyle>
            <a:lvl1pPr marL="0" indent="0">
              <a:buNone/>
              <a:defRPr sz="2555">
                <a:solidFill>
                  <a:schemeClr val="accent1"/>
                </a:solidFill>
              </a:defRPr>
            </a:lvl1pPr>
            <a:lvl2pPr marL="796522" indent="0">
              <a:buNone/>
              <a:defRPr sz="2439"/>
            </a:lvl2pPr>
            <a:lvl3pPr marL="1593045" indent="0">
              <a:buNone/>
              <a:defRPr sz="2091"/>
            </a:lvl3pPr>
            <a:lvl4pPr marL="2389567" indent="0">
              <a:buNone/>
              <a:defRPr sz="1742"/>
            </a:lvl4pPr>
            <a:lvl5pPr marL="3186090" indent="0">
              <a:buNone/>
              <a:defRPr sz="1742"/>
            </a:lvl5pPr>
            <a:lvl6pPr marL="3982612" indent="0">
              <a:buNone/>
              <a:defRPr sz="1742"/>
            </a:lvl6pPr>
            <a:lvl7pPr marL="4779134" indent="0">
              <a:buNone/>
              <a:defRPr sz="1742"/>
            </a:lvl7pPr>
            <a:lvl8pPr marL="5575657" indent="0">
              <a:buNone/>
              <a:defRPr sz="1742"/>
            </a:lvl8pPr>
            <a:lvl9pPr marL="6372179" indent="0">
              <a:buNone/>
              <a:defRPr sz="1742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AF4149DF-3AE9-EBB7-D695-EBA3C6350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064" y="19810963"/>
            <a:ext cx="2369131" cy="8919736"/>
          </a:xfrm>
          <a:custGeom>
            <a:avLst/>
            <a:gdLst>
              <a:gd name="connsiteX0" fmla="*/ 0 w 1019895"/>
              <a:gd name="connsiteY0" fmla="*/ 0 h 1517137"/>
              <a:gd name="connsiteX1" fmla="*/ 44793 w 1019895"/>
              <a:gd name="connsiteY1" fmla="*/ 0 h 1517137"/>
              <a:gd name="connsiteX2" fmla="*/ 339965 w 1019895"/>
              <a:gd name="connsiteY2" fmla="*/ 0 h 1517137"/>
              <a:gd name="connsiteX3" fmla="*/ 369825 w 1019895"/>
              <a:gd name="connsiteY3" fmla="*/ 0 h 1517137"/>
              <a:gd name="connsiteX4" fmla="*/ 369825 w 1019895"/>
              <a:gd name="connsiteY4" fmla="*/ 1140865 h 1517137"/>
              <a:gd name="connsiteX5" fmla="*/ 1019887 w 1019895"/>
              <a:gd name="connsiteY5" fmla="*/ 1140865 h 1517137"/>
              <a:gd name="connsiteX6" fmla="*/ 1019887 w 1019895"/>
              <a:gd name="connsiteY6" fmla="*/ 1179981 h 1517137"/>
              <a:gd name="connsiteX7" fmla="*/ 1019895 w 1019895"/>
              <a:gd name="connsiteY7" fmla="*/ 117998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44793" y="0"/>
                </a:lnTo>
                <a:lnTo>
                  <a:pt x="339965" y="0"/>
                </a:lnTo>
                <a:lnTo>
                  <a:pt x="369825" y="0"/>
                </a:lnTo>
                <a:lnTo>
                  <a:pt x="369825" y="1140865"/>
                </a:lnTo>
                <a:lnTo>
                  <a:pt x="1019887" y="1140865"/>
                </a:lnTo>
                <a:lnTo>
                  <a:pt x="1019887" y="1179981"/>
                </a:lnTo>
                <a:lnTo>
                  <a:pt x="1019895" y="117998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 sz="2948"/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FB657BF8-665D-ABEB-0029-E39E60783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9467901" y="6349667"/>
            <a:ext cx="1190715" cy="4550595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468 h 774000"/>
              <a:gd name="connsiteX5" fmla="*/ 320685 w 512595"/>
              <a:gd name="connsiteY5" fmla="*/ 773468 h 774000"/>
              <a:gd name="connsiteX6" fmla="*/ 320685 w 512595"/>
              <a:gd name="connsiteY6" fmla="*/ 191738 h 774000"/>
              <a:gd name="connsiteX7" fmla="*/ 2655 w 512595"/>
              <a:gd name="connsiteY7" fmla="*/ 191738 h 774000"/>
              <a:gd name="connsiteX8" fmla="*/ 2655 w 512595"/>
              <a:gd name="connsiteY8" fmla="*/ 171972 h 774000"/>
              <a:gd name="connsiteX9" fmla="*/ 0 w 512595"/>
              <a:gd name="connsiteY9" fmla="*/ 171972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468"/>
                </a:lnTo>
                <a:lnTo>
                  <a:pt x="320685" y="773468"/>
                </a:lnTo>
                <a:lnTo>
                  <a:pt x="320685" y="191738"/>
                </a:lnTo>
                <a:lnTo>
                  <a:pt x="2655" y="191738"/>
                </a:lnTo>
                <a:lnTo>
                  <a:pt x="2655" y="171972"/>
                </a:lnTo>
                <a:lnTo>
                  <a:pt x="0" y="171972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948">
              <a:solidFill>
                <a:schemeClr val="tx2"/>
              </a:solidFill>
            </a:endParaRP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E4AA1D1-89B2-844E-9282-FF7DD472B37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042000" y="5503050"/>
            <a:ext cx="9198750" cy="22223834"/>
          </a:xfrm>
          <a:custGeom>
            <a:avLst/>
            <a:gdLst>
              <a:gd name="connsiteX0" fmla="*/ 3196800 w 3960000"/>
              <a:gd name="connsiteY0" fmla="*/ 143999 h 3780000"/>
              <a:gd name="connsiteX1" fmla="*/ 3196800 w 3960000"/>
              <a:gd name="connsiteY1" fmla="*/ 315971 h 3780000"/>
              <a:gd name="connsiteX2" fmla="*/ 3538572 w 3960000"/>
              <a:gd name="connsiteY2" fmla="*/ 315971 h 3780000"/>
              <a:gd name="connsiteX3" fmla="*/ 3538572 w 3960000"/>
              <a:gd name="connsiteY3" fmla="*/ 917999 h 3780000"/>
              <a:gd name="connsiteX4" fmla="*/ 3709395 w 3960000"/>
              <a:gd name="connsiteY4" fmla="*/ 917999 h 3780000"/>
              <a:gd name="connsiteX5" fmla="*/ 3709395 w 3960000"/>
              <a:gd name="connsiteY5" fmla="*/ 143999 h 3780000"/>
              <a:gd name="connsiteX6" fmla="*/ 0 w 3960000"/>
              <a:gd name="connsiteY6" fmla="*/ 0 h 3780000"/>
              <a:gd name="connsiteX7" fmla="*/ 3960000 w 3960000"/>
              <a:gd name="connsiteY7" fmla="*/ 0 h 3780000"/>
              <a:gd name="connsiteX8" fmla="*/ 3960000 w 3960000"/>
              <a:gd name="connsiteY8" fmla="*/ 3780000 h 3780000"/>
              <a:gd name="connsiteX9" fmla="*/ 821895 w 3960000"/>
              <a:gd name="connsiteY9" fmla="*/ 3780000 h 3780000"/>
              <a:gd name="connsiteX10" fmla="*/ 821895 w 3960000"/>
              <a:gd name="connsiteY10" fmla="*/ 3613580 h 3780000"/>
              <a:gd name="connsiteX11" fmla="*/ 141965 w 3960000"/>
              <a:gd name="connsiteY11" fmla="*/ 3613580 h 3780000"/>
              <a:gd name="connsiteX12" fmla="*/ 141965 w 3960000"/>
              <a:gd name="connsiteY12" fmla="*/ 2433599 h 3780000"/>
              <a:gd name="connsiteX13" fmla="*/ 0 w 3960000"/>
              <a:gd name="connsiteY13" fmla="*/ 2433599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60000" h="3780000">
                <a:moveTo>
                  <a:pt x="3196800" y="143999"/>
                </a:moveTo>
                <a:lnTo>
                  <a:pt x="3196800" y="315971"/>
                </a:lnTo>
                <a:lnTo>
                  <a:pt x="3538572" y="315971"/>
                </a:lnTo>
                <a:lnTo>
                  <a:pt x="3538572" y="917999"/>
                </a:lnTo>
                <a:lnTo>
                  <a:pt x="3709395" y="917999"/>
                </a:lnTo>
                <a:lnTo>
                  <a:pt x="3709395" y="143999"/>
                </a:lnTo>
                <a:close/>
                <a:moveTo>
                  <a:pt x="0" y="0"/>
                </a:moveTo>
                <a:lnTo>
                  <a:pt x="3960000" y="0"/>
                </a:lnTo>
                <a:lnTo>
                  <a:pt x="3960000" y="3780000"/>
                </a:lnTo>
                <a:lnTo>
                  <a:pt x="821895" y="3780000"/>
                </a:lnTo>
                <a:lnTo>
                  <a:pt x="821895" y="3613580"/>
                </a:lnTo>
                <a:lnTo>
                  <a:pt x="141965" y="3613580"/>
                </a:lnTo>
                <a:lnTo>
                  <a:pt x="141965" y="2433599"/>
                </a:lnTo>
                <a:lnTo>
                  <a:pt x="0" y="2433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1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9853" y="1434108"/>
            <a:ext cx="15844884" cy="1826106"/>
          </a:xfrm>
        </p:spPr>
        <p:txBody>
          <a:bodyPr lIns="0" tIns="0" rIns="0" bIns="0"/>
          <a:lstStyle>
            <a:lvl1pPr>
              <a:defRPr sz="117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06-03-2025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926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394" y="9524503"/>
            <a:ext cx="13380000" cy="9736150"/>
          </a:xfrm>
        </p:spPr>
        <p:txBody>
          <a:bodyPr anchor="ctr" anchorCtr="0"/>
          <a:lstStyle>
            <a:lvl1pPr algn="ctr">
              <a:defRPr sz="8827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BE92A0-EE28-164E-8842-ED9D6A0E05C2}" type="datetime4">
              <a:rPr lang="nl-NL" smtClean="0"/>
              <a:pPr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9467900" y="1481589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</p:spTree>
    <p:extLst>
      <p:ext uri="{BB962C8B-B14F-4D97-AF65-F5344CB8AC3E}">
        <p14:creationId xmlns:p14="http://schemas.microsoft.com/office/powerpoint/2010/main" val="3415003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3914-FB42-5344-A1EB-EE1A95AAD0F5}" type="datetime4">
              <a:rPr lang="nl-NL" smtClean="0"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5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875" y="5714700"/>
            <a:ext cx="15554250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7253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F9E-5229-F645-8F5C-4EB949CEC216}" type="datetime4">
              <a:rPr lang="nl-NL" smtClean="0"/>
              <a:t>6 maart 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D1EE3E-04F0-DB67-8EEC-36027860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9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796EF14-23C3-8CDD-D2B6-BB9122DC0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620375" cy="30240288"/>
          </a:xfrm>
          <a:prstGeom prst="rect">
            <a:avLst/>
          </a:prstGeom>
          <a:solidFill>
            <a:srgbClr val="C9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94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876" y="5714700"/>
            <a:ext cx="8612095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22125" y="8677878"/>
            <a:ext cx="8529750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F9E-5229-F645-8F5C-4EB949CEC216}" type="datetime4">
              <a:rPr lang="nl-NL" smtClean="0"/>
              <a:t>6 maart 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D1EE3E-04F0-DB67-8EEC-36027860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95" y="8677878"/>
            <a:ext cx="861337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grpSp>
        <p:nvGrpSpPr>
          <p:cNvPr id="10" name="Graphic 7" descr="Hogeschool Leiden">
            <a:extLst>
              <a:ext uri="{FF2B5EF4-FFF2-40B4-BE49-F238E27FC236}">
                <a16:creationId xmlns:a16="http://schemas.microsoft.com/office/drawing/2014/main" id="{BB592A30-ADD2-B6FE-4FAC-97100E38A6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85571" y="1481715"/>
            <a:ext cx="2863810" cy="1620182"/>
            <a:chOff x="252084" y="252021"/>
            <a:chExt cx="1232851" cy="275573"/>
          </a:xfrm>
          <a:solidFill>
            <a:schemeClr val="accent1"/>
          </a:solidFill>
        </p:grpSpPr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777939B3-ECCA-C52B-9DE5-1D113D6A165B}"/>
                </a:ext>
              </a:extLst>
            </p:cNvPr>
            <p:cNvSpPr/>
            <p:nvPr/>
          </p:nvSpPr>
          <p:spPr>
            <a:xfrm>
              <a:off x="786748" y="297844"/>
              <a:ext cx="78268" cy="74462"/>
            </a:xfrm>
            <a:custGeom>
              <a:avLst/>
              <a:gdLst>
                <a:gd name="connsiteX0" fmla="*/ 18805 w 78268"/>
                <a:gd name="connsiteY0" fmla="*/ 69880 h 74462"/>
                <a:gd name="connsiteX1" fmla="*/ 39134 w 78268"/>
                <a:gd name="connsiteY1" fmla="*/ 74462 h 74462"/>
                <a:gd name="connsiteX2" fmla="*/ 59464 w 78268"/>
                <a:gd name="connsiteY2" fmla="*/ 69880 h 74462"/>
                <a:gd name="connsiteX3" fmla="*/ 73313 w 78268"/>
                <a:gd name="connsiteY3" fmla="*/ 56769 h 74462"/>
                <a:gd name="connsiteX4" fmla="*/ 78268 w 78268"/>
                <a:gd name="connsiteY4" fmla="*/ 37167 h 74462"/>
                <a:gd name="connsiteX5" fmla="*/ 73313 w 78268"/>
                <a:gd name="connsiteY5" fmla="*/ 17565 h 74462"/>
                <a:gd name="connsiteX6" fmla="*/ 59464 w 78268"/>
                <a:gd name="connsiteY6" fmla="*/ 4582 h 74462"/>
                <a:gd name="connsiteX7" fmla="*/ 39134 w 78268"/>
                <a:gd name="connsiteY7" fmla="*/ 0 h 74462"/>
                <a:gd name="connsiteX8" fmla="*/ 18805 w 78268"/>
                <a:gd name="connsiteY8" fmla="*/ 4582 h 74462"/>
                <a:gd name="connsiteX9" fmla="*/ 4955 w 78268"/>
                <a:gd name="connsiteY9" fmla="*/ 17565 h 74462"/>
                <a:gd name="connsiteX10" fmla="*/ 0 w 78268"/>
                <a:gd name="connsiteY10" fmla="*/ 37167 h 74462"/>
                <a:gd name="connsiteX11" fmla="*/ 4955 w 78268"/>
                <a:gd name="connsiteY11" fmla="*/ 56769 h 74462"/>
                <a:gd name="connsiteX12" fmla="*/ 18805 w 78268"/>
                <a:gd name="connsiteY12" fmla="*/ 69880 h 74462"/>
                <a:gd name="connsiteX13" fmla="*/ 23506 w 78268"/>
                <a:gd name="connsiteY13" fmla="*/ 27112 h 74462"/>
                <a:gd name="connsiteX14" fmla="*/ 29732 w 78268"/>
                <a:gd name="connsiteY14" fmla="*/ 20620 h 74462"/>
                <a:gd name="connsiteX15" fmla="*/ 39134 w 78268"/>
                <a:gd name="connsiteY15" fmla="*/ 18329 h 74462"/>
                <a:gd name="connsiteX16" fmla="*/ 48409 w 78268"/>
                <a:gd name="connsiteY16" fmla="*/ 20620 h 74462"/>
                <a:gd name="connsiteX17" fmla="*/ 54635 w 78268"/>
                <a:gd name="connsiteY17" fmla="*/ 27112 h 74462"/>
                <a:gd name="connsiteX18" fmla="*/ 56795 w 78268"/>
                <a:gd name="connsiteY18" fmla="*/ 37295 h 74462"/>
                <a:gd name="connsiteX19" fmla="*/ 54635 w 78268"/>
                <a:gd name="connsiteY19" fmla="*/ 47478 h 74462"/>
                <a:gd name="connsiteX20" fmla="*/ 48409 w 78268"/>
                <a:gd name="connsiteY20" fmla="*/ 54096 h 74462"/>
                <a:gd name="connsiteX21" fmla="*/ 39134 w 78268"/>
                <a:gd name="connsiteY21" fmla="*/ 56388 h 74462"/>
                <a:gd name="connsiteX22" fmla="*/ 29732 w 78268"/>
                <a:gd name="connsiteY22" fmla="*/ 54096 h 74462"/>
                <a:gd name="connsiteX23" fmla="*/ 23506 w 78268"/>
                <a:gd name="connsiteY23" fmla="*/ 47478 h 74462"/>
                <a:gd name="connsiteX24" fmla="*/ 21346 w 78268"/>
                <a:gd name="connsiteY24" fmla="*/ 37295 h 74462"/>
                <a:gd name="connsiteX25" fmla="*/ 23506 w 78268"/>
                <a:gd name="connsiteY25" fmla="*/ 27112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68" h="74462">
                  <a:moveTo>
                    <a:pt x="18805" y="69880"/>
                  </a:moveTo>
                  <a:cubicBezTo>
                    <a:pt x="24776" y="72935"/>
                    <a:pt x="31511" y="74462"/>
                    <a:pt x="39134" y="74462"/>
                  </a:cubicBezTo>
                  <a:cubicBezTo>
                    <a:pt x="46758" y="74462"/>
                    <a:pt x="53619" y="72935"/>
                    <a:pt x="59464" y="69880"/>
                  </a:cubicBezTo>
                  <a:cubicBezTo>
                    <a:pt x="65308" y="66825"/>
                    <a:pt x="69882" y="62370"/>
                    <a:pt x="73313" y="56769"/>
                  </a:cubicBezTo>
                  <a:cubicBezTo>
                    <a:pt x="76617" y="51169"/>
                    <a:pt x="78268" y="44677"/>
                    <a:pt x="78268" y="37167"/>
                  </a:cubicBezTo>
                  <a:cubicBezTo>
                    <a:pt x="78268" y="29658"/>
                    <a:pt x="76617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cubicBezTo>
                    <a:pt x="53619" y="1527"/>
                    <a:pt x="46758" y="0"/>
                    <a:pt x="39134" y="0"/>
                  </a:cubicBezTo>
                  <a:cubicBezTo>
                    <a:pt x="31511" y="0"/>
                    <a:pt x="24649" y="1527"/>
                    <a:pt x="18805" y="4582"/>
                  </a:cubicBezTo>
                  <a:cubicBezTo>
                    <a:pt x="12960" y="7637"/>
                    <a:pt x="8386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769"/>
                  </a:cubicBezTo>
                  <a:cubicBezTo>
                    <a:pt x="8259" y="62370"/>
                    <a:pt x="12960" y="66698"/>
                    <a:pt x="18805" y="69880"/>
                  </a:cubicBezTo>
                  <a:moveTo>
                    <a:pt x="23506" y="27112"/>
                  </a:moveTo>
                  <a:cubicBezTo>
                    <a:pt x="25031" y="24312"/>
                    <a:pt x="27064" y="22148"/>
                    <a:pt x="29732" y="20620"/>
                  </a:cubicBezTo>
                  <a:cubicBezTo>
                    <a:pt x="32400" y="19093"/>
                    <a:pt x="35577" y="18329"/>
                    <a:pt x="39134" y="18329"/>
                  </a:cubicBezTo>
                  <a:cubicBezTo>
                    <a:pt x="42692" y="18329"/>
                    <a:pt x="45741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478"/>
                  </a:cubicBezTo>
                  <a:cubicBezTo>
                    <a:pt x="53111" y="50405"/>
                    <a:pt x="51078" y="52569"/>
                    <a:pt x="48409" y="54096"/>
                  </a:cubicBezTo>
                  <a:cubicBezTo>
                    <a:pt x="45741" y="55624"/>
                    <a:pt x="42565" y="56388"/>
                    <a:pt x="39134" y="56388"/>
                  </a:cubicBezTo>
                  <a:cubicBezTo>
                    <a:pt x="35704" y="56388"/>
                    <a:pt x="32527" y="55624"/>
                    <a:pt x="29732" y="54096"/>
                  </a:cubicBezTo>
                  <a:cubicBezTo>
                    <a:pt x="26937" y="52569"/>
                    <a:pt x="25031" y="50405"/>
                    <a:pt x="23506" y="47478"/>
                  </a:cubicBezTo>
                  <a:cubicBezTo>
                    <a:pt x="21981" y="44550"/>
                    <a:pt x="21346" y="41241"/>
                    <a:pt x="21346" y="37295"/>
                  </a:cubicBezTo>
                  <a:cubicBezTo>
                    <a:pt x="21346" y="33349"/>
                    <a:pt x="22108" y="29912"/>
                    <a:pt x="23506" y="2711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E5D3DD46-CDB5-44B6-2EF5-B7FF37A4CBFA}"/>
                </a:ext>
              </a:extLst>
            </p:cNvPr>
            <p:cNvSpPr/>
            <p:nvPr/>
          </p:nvSpPr>
          <p:spPr>
            <a:xfrm>
              <a:off x="875435" y="297717"/>
              <a:ext cx="76870" cy="102210"/>
            </a:xfrm>
            <a:custGeom>
              <a:avLst/>
              <a:gdLst>
                <a:gd name="connsiteX0" fmla="*/ 17534 w 76870"/>
                <a:gd name="connsiteY0" fmla="*/ 66061 h 102210"/>
                <a:gd name="connsiteX1" fmla="*/ 34179 w 76870"/>
                <a:gd name="connsiteY1" fmla="*/ 70134 h 102210"/>
                <a:gd name="connsiteX2" fmla="*/ 47012 w 76870"/>
                <a:gd name="connsiteY2" fmla="*/ 67589 h 102210"/>
                <a:gd name="connsiteX3" fmla="*/ 55779 w 76870"/>
                <a:gd name="connsiteY3" fmla="*/ 61097 h 102210"/>
                <a:gd name="connsiteX4" fmla="*/ 55779 w 76870"/>
                <a:gd name="connsiteY4" fmla="*/ 66061 h 102210"/>
                <a:gd name="connsiteX5" fmla="*/ 50315 w 76870"/>
                <a:gd name="connsiteY5" fmla="*/ 79935 h 102210"/>
                <a:gd name="connsiteX6" fmla="*/ 35449 w 76870"/>
                <a:gd name="connsiteY6" fmla="*/ 84645 h 102210"/>
                <a:gd name="connsiteX7" fmla="*/ 23252 w 76870"/>
                <a:gd name="connsiteY7" fmla="*/ 82608 h 102210"/>
                <a:gd name="connsiteX8" fmla="*/ 9783 w 76870"/>
                <a:gd name="connsiteY8" fmla="*/ 75862 h 102210"/>
                <a:gd name="connsiteX9" fmla="*/ 3304 w 76870"/>
                <a:gd name="connsiteY9" fmla="*/ 91264 h 102210"/>
                <a:gd name="connsiteX10" fmla="*/ 18932 w 76870"/>
                <a:gd name="connsiteY10" fmla="*/ 99537 h 102210"/>
                <a:gd name="connsiteX11" fmla="*/ 36339 w 76870"/>
                <a:gd name="connsiteY11" fmla="*/ 102210 h 102210"/>
                <a:gd name="connsiteX12" fmla="*/ 57939 w 76870"/>
                <a:gd name="connsiteY12" fmla="*/ 97628 h 102210"/>
                <a:gd name="connsiteX13" fmla="*/ 71915 w 76870"/>
                <a:gd name="connsiteY13" fmla="*/ 84136 h 102210"/>
                <a:gd name="connsiteX14" fmla="*/ 76871 w 76870"/>
                <a:gd name="connsiteY14" fmla="*/ 62370 h 102210"/>
                <a:gd name="connsiteX15" fmla="*/ 76871 w 76870"/>
                <a:gd name="connsiteY15" fmla="*/ 1527 h 102210"/>
                <a:gd name="connsiteX16" fmla="*/ 56922 w 76870"/>
                <a:gd name="connsiteY16" fmla="*/ 1527 h 102210"/>
                <a:gd name="connsiteX17" fmla="*/ 56922 w 76870"/>
                <a:gd name="connsiteY17" fmla="*/ 10183 h 102210"/>
                <a:gd name="connsiteX18" fmla="*/ 47901 w 76870"/>
                <a:gd name="connsiteY18" fmla="*/ 2928 h 102210"/>
                <a:gd name="connsiteX19" fmla="*/ 34179 w 76870"/>
                <a:gd name="connsiteY19" fmla="*/ 0 h 102210"/>
                <a:gd name="connsiteX20" fmla="*/ 17534 w 76870"/>
                <a:gd name="connsiteY20" fmla="*/ 4073 h 102210"/>
                <a:gd name="connsiteX21" fmla="*/ 4828 w 76870"/>
                <a:gd name="connsiteY21" fmla="*/ 15911 h 102210"/>
                <a:gd name="connsiteX22" fmla="*/ 0 w 76870"/>
                <a:gd name="connsiteY22" fmla="*/ 35004 h 102210"/>
                <a:gd name="connsiteX23" fmla="*/ 4828 w 76870"/>
                <a:gd name="connsiteY23" fmla="*/ 54096 h 102210"/>
                <a:gd name="connsiteX24" fmla="*/ 17534 w 76870"/>
                <a:gd name="connsiteY24" fmla="*/ 65934 h 102210"/>
                <a:gd name="connsiteX25" fmla="*/ 23633 w 76870"/>
                <a:gd name="connsiteY25" fmla="*/ 25457 h 102210"/>
                <a:gd name="connsiteX26" fmla="*/ 29986 w 76870"/>
                <a:gd name="connsiteY26" fmla="*/ 19475 h 102210"/>
                <a:gd name="connsiteX27" fmla="*/ 39007 w 76870"/>
                <a:gd name="connsiteY27" fmla="*/ 17438 h 102210"/>
                <a:gd name="connsiteX28" fmla="*/ 48155 w 76870"/>
                <a:gd name="connsiteY28" fmla="*/ 19475 h 102210"/>
                <a:gd name="connsiteX29" fmla="*/ 54381 w 76870"/>
                <a:gd name="connsiteY29" fmla="*/ 25457 h 102210"/>
                <a:gd name="connsiteX30" fmla="*/ 56668 w 76870"/>
                <a:gd name="connsiteY30" fmla="*/ 35004 h 102210"/>
                <a:gd name="connsiteX31" fmla="*/ 54381 w 76870"/>
                <a:gd name="connsiteY31" fmla="*/ 44550 h 102210"/>
                <a:gd name="connsiteX32" fmla="*/ 48155 w 76870"/>
                <a:gd name="connsiteY32" fmla="*/ 50532 h 102210"/>
                <a:gd name="connsiteX33" fmla="*/ 39007 w 76870"/>
                <a:gd name="connsiteY33" fmla="*/ 52569 h 102210"/>
                <a:gd name="connsiteX34" fmla="*/ 29986 w 76870"/>
                <a:gd name="connsiteY34" fmla="*/ 50532 h 102210"/>
                <a:gd name="connsiteX35" fmla="*/ 23633 w 76870"/>
                <a:gd name="connsiteY35" fmla="*/ 44550 h 102210"/>
                <a:gd name="connsiteX36" fmla="*/ 21346 w 76870"/>
                <a:gd name="connsiteY36" fmla="*/ 35004 h 102210"/>
                <a:gd name="connsiteX37" fmla="*/ 23633 w 76870"/>
                <a:gd name="connsiteY37" fmla="*/ 25457 h 1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6870" h="102210">
                  <a:moveTo>
                    <a:pt x="17534" y="66061"/>
                  </a:moveTo>
                  <a:cubicBezTo>
                    <a:pt x="22743" y="68734"/>
                    <a:pt x="28334" y="70134"/>
                    <a:pt x="34179" y="70134"/>
                  </a:cubicBezTo>
                  <a:cubicBezTo>
                    <a:pt x="39134" y="70134"/>
                    <a:pt x="43454" y="69243"/>
                    <a:pt x="47012" y="67589"/>
                  </a:cubicBezTo>
                  <a:cubicBezTo>
                    <a:pt x="50569" y="65934"/>
                    <a:pt x="53492" y="63770"/>
                    <a:pt x="55779" y="61097"/>
                  </a:cubicBezTo>
                  <a:lnTo>
                    <a:pt x="55779" y="66061"/>
                  </a:lnTo>
                  <a:cubicBezTo>
                    <a:pt x="55779" y="72171"/>
                    <a:pt x="54000" y="76753"/>
                    <a:pt x="50315" y="79935"/>
                  </a:cubicBezTo>
                  <a:cubicBezTo>
                    <a:pt x="46631" y="83118"/>
                    <a:pt x="41675" y="84645"/>
                    <a:pt x="35449" y="84645"/>
                  </a:cubicBezTo>
                  <a:cubicBezTo>
                    <a:pt x="31638" y="84645"/>
                    <a:pt x="27572" y="84009"/>
                    <a:pt x="23252" y="82608"/>
                  </a:cubicBezTo>
                  <a:cubicBezTo>
                    <a:pt x="19059" y="81336"/>
                    <a:pt x="14485" y="79044"/>
                    <a:pt x="9783" y="75862"/>
                  </a:cubicBezTo>
                  <a:lnTo>
                    <a:pt x="3304" y="91264"/>
                  </a:lnTo>
                  <a:cubicBezTo>
                    <a:pt x="8259" y="94955"/>
                    <a:pt x="13468" y="97755"/>
                    <a:pt x="18932" y="99537"/>
                  </a:cubicBezTo>
                  <a:cubicBezTo>
                    <a:pt x="24395" y="101319"/>
                    <a:pt x="30240" y="102210"/>
                    <a:pt x="36339" y="102210"/>
                  </a:cubicBezTo>
                  <a:cubicBezTo>
                    <a:pt x="44725" y="102210"/>
                    <a:pt x="51967" y="100683"/>
                    <a:pt x="57939" y="97628"/>
                  </a:cubicBezTo>
                  <a:cubicBezTo>
                    <a:pt x="63911" y="94573"/>
                    <a:pt x="68612" y="90118"/>
                    <a:pt x="71915" y="84136"/>
                  </a:cubicBezTo>
                  <a:cubicBezTo>
                    <a:pt x="75219" y="78153"/>
                    <a:pt x="76871" y="70898"/>
                    <a:pt x="76871" y="62370"/>
                  </a:cubicBezTo>
                  <a:lnTo>
                    <a:pt x="76871" y="1527"/>
                  </a:lnTo>
                  <a:lnTo>
                    <a:pt x="56922" y="1527"/>
                  </a:lnTo>
                  <a:lnTo>
                    <a:pt x="56922" y="10183"/>
                  </a:lnTo>
                  <a:cubicBezTo>
                    <a:pt x="54635" y="7255"/>
                    <a:pt x="51713" y="4837"/>
                    <a:pt x="47901" y="2928"/>
                  </a:cubicBezTo>
                  <a:cubicBezTo>
                    <a:pt x="44089" y="1018"/>
                    <a:pt x="39515" y="0"/>
                    <a:pt x="34179" y="0"/>
                  </a:cubicBezTo>
                  <a:cubicBezTo>
                    <a:pt x="28334" y="0"/>
                    <a:pt x="22743" y="1400"/>
                    <a:pt x="17534" y="4073"/>
                  </a:cubicBezTo>
                  <a:cubicBezTo>
                    <a:pt x="12325" y="6746"/>
                    <a:pt x="8132" y="10692"/>
                    <a:pt x="4828" y="15911"/>
                  </a:cubicBezTo>
                  <a:cubicBezTo>
                    <a:pt x="1525" y="21129"/>
                    <a:pt x="0" y="27494"/>
                    <a:pt x="0" y="35004"/>
                  </a:cubicBezTo>
                  <a:cubicBezTo>
                    <a:pt x="0" y="42513"/>
                    <a:pt x="1652" y="48878"/>
                    <a:pt x="4828" y="54096"/>
                  </a:cubicBezTo>
                  <a:cubicBezTo>
                    <a:pt x="8005" y="59315"/>
                    <a:pt x="12325" y="63261"/>
                    <a:pt x="17534" y="65934"/>
                  </a:cubicBezTo>
                  <a:moveTo>
                    <a:pt x="23633" y="25457"/>
                  </a:moveTo>
                  <a:cubicBezTo>
                    <a:pt x="25158" y="22784"/>
                    <a:pt x="27318" y="20875"/>
                    <a:pt x="29986" y="19475"/>
                  </a:cubicBezTo>
                  <a:cubicBezTo>
                    <a:pt x="32654" y="18075"/>
                    <a:pt x="35704" y="17438"/>
                    <a:pt x="39007" y="17438"/>
                  </a:cubicBezTo>
                  <a:cubicBezTo>
                    <a:pt x="42311" y="17438"/>
                    <a:pt x="45487" y="18075"/>
                    <a:pt x="48155" y="19475"/>
                  </a:cubicBezTo>
                  <a:cubicBezTo>
                    <a:pt x="50824" y="20875"/>
                    <a:pt x="52856" y="22911"/>
                    <a:pt x="54381" y="25457"/>
                  </a:cubicBezTo>
                  <a:cubicBezTo>
                    <a:pt x="55906" y="28130"/>
                    <a:pt x="56668" y="31312"/>
                    <a:pt x="56668" y="35004"/>
                  </a:cubicBezTo>
                  <a:cubicBezTo>
                    <a:pt x="56668" y="38695"/>
                    <a:pt x="55906" y="42004"/>
                    <a:pt x="54381" y="44550"/>
                  </a:cubicBezTo>
                  <a:cubicBezTo>
                    <a:pt x="52856" y="47223"/>
                    <a:pt x="50824" y="49132"/>
                    <a:pt x="48155" y="50532"/>
                  </a:cubicBezTo>
                  <a:cubicBezTo>
                    <a:pt x="45487" y="51933"/>
                    <a:pt x="42438" y="52569"/>
                    <a:pt x="39007" y="52569"/>
                  </a:cubicBezTo>
                  <a:cubicBezTo>
                    <a:pt x="35576" y="52569"/>
                    <a:pt x="32654" y="51933"/>
                    <a:pt x="29986" y="50532"/>
                  </a:cubicBezTo>
                  <a:cubicBezTo>
                    <a:pt x="27318" y="49132"/>
                    <a:pt x="25158" y="47096"/>
                    <a:pt x="23633" y="44550"/>
                  </a:cubicBezTo>
                  <a:cubicBezTo>
                    <a:pt x="22108" y="41877"/>
                    <a:pt x="21346" y="38695"/>
                    <a:pt x="21346" y="35004"/>
                  </a:cubicBezTo>
                  <a:cubicBezTo>
                    <a:pt x="21346" y="31312"/>
                    <a:pt x="22108" y="28003"/>
                    <a:pt x="23633" y="2545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E9D65E87-B6CA-D65C-6A2F-30C644AE56D1}"/>
                </a:ext>
              </a:extLst>
            </p:cNvPr>
            <p:cNvSpPr/>
            <p:nvPr/>
          </p:nvSpPr>
          <p:spPr>
            <a:xfrm>
              <a:off x="965647" y="297717"/>
              <a:ext cx="73821" cy="74589"/>
            </a:xfrm>
            <a:custGeom>
              <a:avLst/>
              <a:gdLst>
                <a:gd name="connsiteX0" fmla="*/ 20075 w 73821"/>
                <a:gd name="connsiteY0" fmla="*/ 70389 h 74589"/>
                <a:gd name="connsiteX1" fmla="*/ 40278 w 73821"/>
                <a:gd name="connsiteY1" fmla="*/ 74589 h 74589"/>
                <a:gd name="connsiteX2" fmla="*/ 56541 w 73821"/>
                <a:gd name="connsiteY2" fmla="*/ 72171 h 74589"/>
                <a:gd name="connsiteX3" fmla="*/ 70772 w 73821"/>
                <a:gd name="connsiteY3" fmla="*/ 65298 h 74589"/>
                <a:gd name="connsiteX4" fmla="*/ 64419 w 73821"/>
                <a:gd name="connsiteY4" fmla="*/ 50532 h 74589"/>
                <a:gd name="connsiteX5" fmla="*/ 54127 w 73821"/>
                <a:gd name="connsiteY5" fmla="*/ 55624 h 74589"/>
                <a:gd name="connsiteX6" fmla="*/ 42438 w 73821"/>
                <a:gd name="connsiteY6" fmla="*/ 57533 h 74589"/>
                <a:gd name="connsiteX7" fmla="*/ 31892 w 73821"/>
                <a:gd name="connsiteY7" fmla="*/ 55878 h 74589"/>
                <a:gd name="connsiteX8" fmla="*/ 24776 w 73821"/>
                <a:gd name="connsiteY8" fmla="*/ 50914 h 74589"/>
                <a:gd name="connsiteX9" fmla="*/ 21473 w 73821"/>
                <a:gd name="connsiteY9" fmla="*/ 42768 h 74589"/>
                <a:gd name="connsiteX10" fmla="*/ 71026 w 73821"/>
                <a:gd name="connsiteY10" fmla="*/ 42768 h 74589"/>
                <a:gd name="connsiteX11" fmla="*/ 73059 w 73821"/>
                <a:gd name="connsiteY11" fmla="*/ 37167 h 74589"/>
                <a:gd name="connsiteX12" fmla="*/ 73821 w 73821"/>
                <a:gd name="connsiteY12" fmla="*/ 31185 h 74589"/>
                <a:gd name="connsiteX13" fmla="*/ 69247 w 73821"/>
                <a:gd name="connsiteY13" fmla="*/ 15020 h 74589"/>
                <a:gd name="connsiteX14" fmla="*/ 56541 w 73821"/>
                <a:gd name="connsiteY14" fmla="*/ 3946 h 74589"/>
                <a:gd name="connsiteX15" fmla="*/ 37609 w 73821"/>
                <a:gd name="connsiteY15" fmla="*/ 0 h 74589"/>
                <a:gd name="connsiteX16" fmla="*/ 18424 w 73821"/>
                <a:gd name="connsiteY16" fmla="*/ 4582 h 74589"/>
                <a:gd name="connsiteX17" fmla="*/ 4955 w 73821"/>
                <a:gd name="connsiteY17" fmla="*/ 17565 h 74589"/>
                <a:gd name="connsiteX18" fmla="*/ 0 w 73821"/>
                <a:gd name="connsiteY18" fmla="*/ 37295 h 74589"/>
                <a:gd name="connsiteX19" fmla="*/ 5464 w 73821"/>
                <a:gd name="connsiteY19" fmla="*/ 57915 h 74589"/>
                <a:gd name="connsiteX20" fmla="*/ 20075 w 73821"/>
                <a:gd name="connsiteY20" fmla="*/ 70389 h 74589"/>
                <a:gd name="connsiteX21" fmla="*/ 24522 w 73821"/>
                <a:gd name="connsiteY21" fmla="*/ 22275 h 74589"/>
                <a:gd name="connsiteX22" fmla="*/ 30367 w 73821"/>
                <a:gd name="connsiteY22" fmla="*/ 17820 h 74589"/>
                <a:gd name="connsiteX23" fmla="*/ 38372 w 73821"/>
                <a:gd name="connsiteY23" fmla="*/ 16165 h 74589"/>
                <a:gd name="connsiteX24" fmla="*/ 46376 w 73821"/>
                <a:gd name="connsiteY24" fmla="*/ 17565 h 74589"/>
                <a:gd name="connsiteX25" fmla="*/ 50951 w 73821"/>
                <a:gd name="connsiteY25" fmla="*/ 21511 h 74589"/>
                <a:gd name="connsiteX26" fmla="*/ 52475 w 73821"/>
                <a:gd name="connsiteY26" fmla="*/ 27494 h 74589"/>
                <a:gd name="connsiteX27" fmla="*/ 52475 w 73821"/>
                <a:gd name="connsiteY27" fmla="*/ 28385 h 74589"/>
                <a:gd name="connsiteX28" fmla="*/ 52348 w 73821"/>
                <a:gd name="connsiteY28" fmla="*/ 29021 h 74589"/>
                <a:gd name="connsiteX29" fmla="*/ 21600 w 73821"/>
                <a:gd name="connsiteY29" fmla="*/ 29021 h 74589"/>
                <a:gd name="connsiteX30" fmla="*/ 24649 w 73821"/>
                <a:gd name="connsiteY30" fmla="*/ 22148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21" h="74589">
                  <a:moveTo>
                    <a:pt x="20075" y="70389"/>
                  </a:move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541" y="72171"/>
                  </a:cubicBezTo>
                  <a:cubicBezTo>
                    <a:pt x="61624" y="70644"/>
                    <a:pt x="66325" y="68352"/>
                    <a:pt x="70772" y="65298"/>
                  </a:cubicBezTo>
                  <a:lnTo>
                    <a:pt x="64419" y="50532"/>
                  </a:lnTo>
                  <a:cubicBezTo>
                    <a:pt x="61115" y="52696"/>
                    <a:pt x="57685" y="54351"/>
                    <a:pt x="54127" y="55624"/>
                  </a:cubicBezTo>
                  <a:cubicBezTo>
                    <a:pt x="50442" y="56897"/>
                    <a:pt x="46631" y="57533"/>
                    <a:pt x="42438" y="57533"/>
                  </a:cubicBezTo>
                  <a:cubicBezTo>
                    <a:pt x="38245" y="57533"/>
                    <a:pt x="34941" y="57024"/>
                    <a:pt x="31892" y="55878"/>
                  </a:cubicBezTo>
                  <a:cubicBezTo>
                    <a:pt x="28842" y="54733"/>
                    <a:pt x="26428" y="53078"/>
                    <a:pt x="24776" y="50914"/>
                  </a:cubicBezTo>
                  <a:cubicBezTo>
                    <a:pt x="22998" y="48750"/>
                    <a:pt x="21981" y="46077"/>
                    <a:pt x="21473" y="42768"/>
                  </a:cubicBezTo>
                  <a:lnTo>
                    <a:pt x="71026" y="42768"/>
                  </a:lnTo>
                  <a:cubicBezTo>
                    <a:pt x="71788" y="41241"/>
                    <a:pt x="72551" y="39459"/>
                    <a:pt x="73059" y="37167"/>
                  </a:cubicBezTo>
                  <a:cubicBezTo>
                    <a:pt x="73567" y="35004"/>
                    <a:pt x="73821" y="32967"/>
                    <a:pt x="73821" y="31185"/>
                  </a:cubicBezTo>
                  <a:cubicBezTo>
                    <a:pt x="73821" y="25075"/>
                    <a:pt x="72297" y="19729"/>
                    <a:pt x="69247" y="15020"/>
                  </a:cubicBezTo>
                  <a:cubicBezTo>
                    <a:pt x="66198" y="10310"/>
                    <a:pt x="62005" y="6619"/>
                    <a:pt x="56541" y="3946"/>
                  </a:cubicBez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314"/>
                    <a:pt x="5464" y="57915"/>
                  </a:cubicBezTo>
                  <a:cubicBezTo>
                    <a:pt x="9148" y="63388"/>
                    <a:pt x="13976" y="67589"/>
                    <a:pt x="20075" y="70389"/>
                  </a:cubicBezTo>
                  <a:moveTo>
                    <a:pt x="24522" y="22275"/>
                  </a:moveTo>
                  <a:cubicBezTo>
                    <a:pt x="26047" y="20366"/>
                    <a:pt x="27953" y="18838"/>
                    <a:pt x="30367" y="17820"/>
                  </a:cubicBezTo>
                  <a:cubicBezTo>
                    <a:pt x="32781" y="16802"/>
                    <a:pt x="35449" y="16165"/>
                    <a:pt x="38372" y="16165"/>
                  </a:cubicBezTo>
                  <a:cubicBezTo>
                    <a:pt x="41675" y="16165"/>
                    <a:pt x="44216" y="16674"/>
                    <a:pt x="46376" y="17565"/>
                  </a:cubicBezTo>
                  <a:cubicBezTo>
                    <a:pt x="48409" y="18584"/>
                    <a:pt x="49934" y="19857"/>
                    <a:pt x="50951" y="21511"/>
                  </a:cubicBezTo>
                  <a:cubicBezTo>
                    <a:pt x="51967" y="23166"/>
                    <a:pt x="52475" y="25203"/>
                    <a:pt x="52475" y="27494"/>
                  </a:cubicBezTo>
                  <a:lnTo>
                    <a:pt x="52475" y="28385"/>
                  </a:lnTo>
                  <a:cubicBezTo>
                    <a:pt x="52475" y="28385"/>
                    <a:pt x="52475" y="28767"/>
                    <a:pt x="52348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AB6816B1-BD6A-FA67-08CF-07F0107854DF}"/>
                </a:ext>
              </a:extLst>
            </p:cNvPr>
            <p:cNvSpPr/>
            <p:nvPr/>
          </p:nvSpPr>
          <p:spPr>
            <a:xfrm>
              <a:off x="1050014" y="297717"/>
              <a:ext cx="63275" cy="74589"/>
            </a:xfrm>
            <a:custGeom>
              <a:avLst/>
              <a:gdLst>
                <a:gd name="connsiteX0" fmla="*/ 39007 w 63275"/>
                <a:gd name="connsiteY0" fmla="*/ 57279 h 74589"/>
                <a:gd name="connsiteX1" fmla="*/ 30748 w 63275"/>
                <a:gd name="connsiteY1" fmla="*/ 58806 h 74589"/>
                <a:gd name="connsiteX2" fmla="*/ 20329 w 63275"/>
                <a:gd name="connsiteY2" fmla="*/ 56769 h 74589"/>
                <a:gd name="connsiteX3" fmla="*/ 7115 w 63275"/>
                <a:gd name="connsiteY3" fmla="*/ 50278 h 74589"/>
                <a:gd name="connsiteX4" fmla="*/ 0 w 63275"/>
                <a:gd name="connsiteY4" fmla="*/ 65425 h 74589"/>
                <a:gd name="connsiteX5" fmla="*/ 14739 w 63275"/>
                <a:gd name="connsiteY5" fmla="*/ 72298 h 74589"/>
                <a:gd name="connsiteX6" fmla="*/ 30367 w 63275"/>
                <a:gd name="connsiteY6" fmla="*/ 74589 h 74589"/>
                <a:gd name="connsiteX7" fmla="*/ 55016 w 63275"/>
                <a:gd name="connsiteY7" fmla="*/ 67716 h 74589"/>
                <a:gd name="connsiteX8" fmla="*/ 63275 w 63275"/>
                <a:gd name="connsiteY8" fmla="*/ 50151 h 74589"/>
                <a:gd name="connsiteX9" fmla="*/ 57558 w 63275"/>
                <a:gd name="connsiteY9" fmla="*/ 35895 h 74589"/>
                <a:gd name="connsiteX10" fmla="*/ 40913 w 63275"/>
                <a:gd name="connsiteY10" fmla="*/ 28639 h 74589"/>
                <a:gd name="connsiteX11" fmla="*/ 31511 w 63275"/>
                <a:gd name="connsiteY11" fmla="*/ 26985 h 74589"/>
                <a:gd name="connsiteX12" fmla="*/ 25539 w 63275"/>
                <a:gd name="connsiteY12" fmla="*/ 24948 h 74589"/>
                <a:gd name="connsiteX13" fmla="*/ 23887 w 63275"/>
                <a:gd name="connsiteY13" fmla="*/ 21766 h 74589"/>
                <a:gd name="connsiteX14" fmla="*/ 26301 w 63275"/>
                <a:gd name="connsiteY14" fmla="*/ 17311 h 74589"/>
                <a:gd name="connsiteX15" fmla="*/ 33798 w 63275"/>
                <a:gd name="connsiteY15" fmla="*/ 15783 h 74589"/>
                <a:gd name="connsiteX16" fmla="*/ 43835 w 63275"/>
                <a:gd name="connsiteY16" fmla="*/ 17820 h 74589"/>
                <a:gd name="connsiteX17" fmla="*/ 54127 w 63275"/>
                <a:gd name="connsiteY17" fmla="*/ 22402 h 74589"/>
                <a:gd name="connsiteX18" fmla="*/ 61115 w 63275"/>
                <a:gd name="connsiteY18" fmla="*/ 7892 h 74589"/>
                <a:gd name="connsiteX19" fmla="*/ 47901 w 63275"/>
                <a:gd name="connsiteY19" fmla="*/ 2164 h 74589"/>
                <a:gd name="connsiteX20" fmla="*/ 33035 w 63275"/>
                <a:gd name="connsiteY20" fmla="*/ 0 h 74589"/>
                <a:gd name="connsiteX21" fmla="*/ 15755 w 63275"/>
                <a:gd name="connsiteY21" fmla="*/ 3309 h 74589"/>
                <a:gd name="connsiteX22" fmla="*/ 5845 w 63275"/>
                <a:gd name="connsiteY22" fmla="*/ 12219 h 74589"/>
                <a:gd name="connsiteX23" fmla="*/ 2541 w 63275"/>
                <a:gd name="connsiteY23" fmla="*/ 24439 h 74589"/>
                <a:gd name="connsiteX24" fmla="*/ 7878 w 63275"/>
                <a:gd name="connsiteY24" fmla="*/ 37677 h 74589"/>
                <a:gd name="connsiteX25" fmla="*/ 24141 w 63275"/>
                <a:gd name="connsiteY25" fmla="*/ 44677 h 74589"/>
                <a:gd name="connsiteX26" fmla="*/ 33544 w 63275"/>
                <a:gd name="connsiteY26" fmla="*/ 46332 h 74589"/>
                <a:gd name="connsiteX27" fmla="*/ 40024 w 63275"/>
                <a:gd name="connsiteY27" fmla="*/ 48496 h 74589"/>
                <a:gd name="connsiteX28" fmla="*/ 41802 w 63275"/>
                <a:gd name="connsiteY28" fmla="*/ 52442 h 74589"/>
                <a:gd name="connsiteX29" fmla="*/ 39134 w 63275"/>
                <a:gd name="connsiteY29" fmla="*/ 57151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275" h="74589">
                  <a:moveTo>
                    <a:pt x="39007" y="57279"/>
                  </a:moveTo>
                  <a:cubicBezTo>
                    <a:pt x="37228" y="58297"/>
                    <a:pt x="34433" y="58806"/>
                    <a:pt x="30748" y="58806"/>
                  </a:cubicBezTo>
                  <a:cubicBezTo>
                    <a:pt x="27699" y="58806"/>
                    <a:pt x="24268" y="58170"/>
                    <a:pt x="20329" y="56769"/>
                  </a:cubicBezTo>
                  <a:cubicBezTo>
                    <a:pt x="16391" y="55369"/>
                    <a:pt x="11944" y="53205"/>
                    <a:pt x="7115" y="50278"/>
                  </a:cubicBezTo>
                  <a:lnTo>
                    <a:pt x="0" y="65425"/>
                  </a:lnTo>
                  <a:cubicBezTo>
                    <a:pt x="4828" y="68480"/>
                    <a:pt x="9656" y="70771"/>
                    <a:pt x="14739" y="72298"/>
                  </a:cubicBezTo>
                  <a:cubicBezTo>
                    <a:pt x="19821" y="73826"/>
                    <a:pt x="25031" y="74589"/>
                    <a:pt x="30367" y="74589"/>
                  </a:cubicBezTo>
                  <a:cubicBezTo>
                    <a:pt x="41294" y="74589"/>
                    <a:pt x="49553" y="72298"/>
                    <a:pt x="55016" y="67716"/>
                  </a:cubicBezTo>
                  <a:cubicBezTo>
                    <a:pt x="60480" y="63134"/>
                    <a:pt x="63275" y="57279"/>
                    <a:pt x="63275" y="50151"/>
                  </a:cubicBezTo>
                  <a:cubicBezTo>
                    <a:pt x="63275" y="44168"/>
                    <a:pt x="61369" y="39459"/>
                    <a:pt x="57558" y="35895"/>
                  </a:cubicBezTo>
                  <a:cubicBezTo>
                    <a:pt x="53746" y="32331"/>
                    <a:pt x="48155" y="30039"/>
                    <a:pt x="40913" y="28639"/>
                  </a:cubicBezTo>
                  <a:lnTo>
                    <a:pt x="31511" y="26985"/>
                  </a:lnTo>
                  <a:cubicBezTo>
                    <a:pt x="28588" y="26475"/>
                    <a:pt x="26555" y="25839"/>
                    <a:pt x="25539" y="24948"/>
                  </a:cubicBezTo>
                  <a:cubicBezTo>
                    <a:pt x="24522" y="24057"/>
                    <a:pt x="23887" y="23039"/>
                    <a:pt x="23887" y="21766"/>
                  </a:cubicBezTo>
                  <a:cubicBezTo>
                    <a:pt x="23887" y="19857"/>
                    <a:pt x="24649" y="18329"/>
                    <a:pt x="26301" y="17311"/>
                  </a:cubicBezTo>
                  <a:cubicBezTo>
                    <a:pt x="27953" y="16293"/>
                    <a:pt x="30367" y="15783"/>
                    <a:pt x="33798" y="15783"/>
                  </a:cubicBezTo>
                  <a:cubicBezTo>
                    <a:pt x="36974" y="15783"/>
                    <a:pt x="40278" y="16420"/>
                    <a:pt x="43835" y="17820"/>
                  </a:cubicBezTo>
                  <a:cubicBezTo>
                    <a:pt x="47393" y="19093"/>
                    <a:pt x="50824" y="20620"/>
                    <a:pt x="54127" y="22402"/>
                  </a:cubicBezTo>
                  <a:lnTo>
                    <a:pt x="61115" y="7892"/>
                  </a:lnTo>
                  <a:cubicBezTo>
                    <a:pt x="57049" y="5473"/>
                    <a:pt x="52602" y="3564"/>
                    <a:pt x="47901" y="2164"/>
                  </a:cubicBezTo>
                  <a:cubicBezTo>
                    <a:pt x="43200" y="764"/>
                    <a:pt x="38118" y="0"/>
                    <a:pt x="33035" y="0"/>
                  </a:cubicBezTo>
                  <a:cubicBezTo>
                    <a:pt x="25920" y="0"/>
                    <a:pt x="20202" y="1146"/>
                    <a:pt x="15755" y="3309"/>
                  </a:cubicBezTo>
                  <a:cubicBezTo>
                    <a:pt x="11308" y="5601"/>
                    <a:pt x="8005" y="8528"/>
                    <a:pt x="5845" y="12219"/>
                  </a:cubicBezTo>
                  <a:cubicBezTo>
                    <a:pt x="3685" y="15911"/>
                    <a:pt x="2541" y="19984"/>
                    <a:pt x="2541" y="24439"/>
                  </a:cubicBezTo>
                  <a:cubicBezTo>
                    <a:pt x="2541" y="29912"/>
                    <a:pt x="4320" y="34367"/>
                    <a:pt x="7878" y="37677"/>
                  </a:cubicBezTo>
                  <a:cubicBezTo>
                    <a:pt x="11435" y="40986"/>
                    <a:pt x="16899" y="43404"/>
                    <a:pt x="24141" y="44677"/>
                  </a:cubicBezTo>
                  <a:lnTo>
                    <a:pt x="33544" y="46332"/>
                  </a:lnTo>
                  <a:cubicBezTo>
                    <a:pt x="36720" y="46841"/>
                    <a:pt x="38880" y="47605"/>
                    <a:pt x="40024" y="48496"/>
                  </a:cubicBezTo>
                  <a:cubicBezTo>
                    <a:pt x="41294" y="49387"/>
                    <a:pt x="41802" y="50787"/>
                    <a:pt x="41802" y="52442"/>
                  </a:cubicBezTo>
                  <a:cubicBezTo>
                    <a:pt x="41802" y="54606"/>
                    <a:pt x="40913" y="56133"/>
                    <a:pt x="39134" y="57151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FFC70A68-E2C3-1BE7-688B-8C6E8D4F034E}"/>
                </a:ext>
              </a:extLst>
            </p:cNvPr>
            <p:cNvSpPr/>
            <p:nvPr/>
          </p:nvSpPr>
          <p:spPr>
            <a:xfrm>
              <a:off x="1123581" y="298099"/>
              <a:ext cx="65308" cy="74462"/>
            </a:xfrm>
            <a:custGeom>
              <a:avLst/>
              <a:gdLst>
                <a:gd name="connsiteX0" fmla="*/ 29732 w 65308"/>
                <a:gd name="connsiteY0" fmla="*/ 20238 h 74462"/>
                <a:gd name="connsiteX1" fmla="*/ 39134 w 65308"/>
                <a:gd name="connsiteY1" fmla="*/ 18075 h 74462"/>
                <a:gd name="connsiteX2" fmla="*/ 48536 w 65308"/>
                <a:gd name="connsiteY2" fmla="*/ 19475 h 74462"/>
                <a:gd name="connsiteX3" fmla="*/ 58066 w 65308"/>
                <a:gd name="connsiteY3" fmla="*/ 23930 h 74462"/>
                <a:gd name="connsiteX4" fmla="*/ 65308 w 65308"/>
                <a:gd name="connsiteY4" fmla="*/ 8146 h 74462"/>
                <a:gd name="connsiteX5" fmla="*/ 53111 w 65308"/>
                <a:gd name="connsiteY5" fmla="*/ 2037 h 74462"/>
                <a:gd name="connsiteX6" fmla="*/ 39134 w 65308"/>
                <a:gd name="connsiteY6" fmla="*/ 0 h 74462"/>
                <a:gd name="connsiteX7" fmla="*/ 18805 w 65308"/>
                <a:gd name="connsiteY7" fmla="*/ 4582 h 74462"/>
                <a:gd name="connsiteX8" fmla="*/ 4955 w 65308"/>
                <a:gd name="connsiteY8" fmla="*/ 17565 h 74462"/>
                <a:gd name="connsiteX9" fmla="*/ 0 w 65308"/>
                <a:gd name="connsiteY9" fmla="*/ 37167 h 74462"/>
                <a:gd name="connsiteX10" fmla="*/ 4955 w 65308"/>
                <a:gd name="connsiteY10" fmla="*/ 56642 h 74462"/>
                <a:gd name="connsiteX11" fmla="*/ 18805 w 65308"/>
                <a:gd name="connsiteY11" fmla="*/ 69753 h 74462"/>
                <a:gd name="connsiteX12" fmla="*/ 39134 w 65308"/>
                <a:gd name="connsiteY12" fmla="*/ 74462 h 74462"/>
                <a:gd name="connsiteX13" fmla="*/ 53111 w 65308"/>
                <a:gd name="connsiteY13" fmla="*/ 72426 h 74462"/>
                <a:gd name="connsiteX14" fmla="*/ 65308 w 65308"/>
                <a:gd name="connsiteY14" fmla="*/ 66316 h 74462"/>
                <a:gd name="connsiteX15" fmla="*/ 58066 w 65308"/>
                <a:gd name="connsiteY15" fmla="*/ 50532 h 74462"/>
                <a:gd name="connsiteX16" fmla="*/ 48536 w 65308"/>
                <a:gd name="connsiteY16" fmla="*/ 54987 h 74462"/>
                <a:gd name="connsiteX17" fmla="*/ 39134 w 65308"/>
                <a:gd name="connsiteY17" fmla="*/ 56388 h 74462"/>
                <a:gd name="connsiteX18" fmla="*/ 29732 w 65308"/>
                <a:gd name="connsiteY18" fmla="*/ 54096 h 74462"/>
                <a:gd name="connsiteX19" fmla="*/ 23506 w 65308"/>
                <a:gd name="connsiteY19" fmla="*/ 47605 h 74462"/>
                <a:gd name="connsiteX20" fmla="*/ 21346 w 65308"/>
                <a:gd name="connsiteY20" fmla="*/ 37422 h 74462"/>
                <a:gd name="connsiteX21" fmla="*/ 23506 w 65308"/>
                <a:gd name="connsiteY21" fmla="*/ 27112 h 74462"/>
                <a:gd name="connsiteX22" fmla="*/ 29732 w 65308"/>
                <a:gd name="connsiteY22" fmla="*/ 2062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08" h="74462">
                  <a:moveTo>
                    <a:pt x="29732" y="20238"/>
                  </a:moveTo>
                  <a:cubicBezTo>
                    <a:pt x="32400" y="18838"/>
                    <a:pt x="35577" y="18075"/>
                    <a:pt x="39134" y="18075"/>
                  </a:cubicBezTo>
                  <a:cubicBezTo>
                    <a:pt x="42311" y="18075"/>
                    <a:pt x="45487" y="18584"/>
                    <a:pt x="48536" y="19475"/>
                  </a:cubicBezTo>
                  <a:cubicBezTo>
                    <a:pt x="51586" y="20366"/>
                    <a:pt x="54762" y="21893"/>
                    <a:pt x="58066" y="23930"/>
                  </a:cubicBezTo>
                  <a:lnTo>
                    <a:pt x="65308" y="8146"/>
                  </a:lnTo>
                  <a:cubicBezTo>
                    <a:pt x="61496" y="5346"/>
                    <a:pt x="57431" y="3309"/>
                    <a:pt x="53111" y="2037"/>
                  </a:cubicBezTo>
                  <a:cubicBezTo>
                    <a:pt x="48791" y="636"/>
                    <a:pt x="44089" y="0"/>
                    <a:pt x="39134" y="0"/>
                  </a:cubicBezTo>
                  <a:cubicBezTo>
                    <a:pt x="31511" y="0"/>
                    <a:pt x="24776" y="1527"/>
                    <a:pt x="18805" y="4582"/>
                  </a:cubicBezTo>
                  <a:cubicBezTo>
                    <a:pt x="12833" y="7637"/>
                    <a:pt x="8259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642"/>
                  </a:cubicBezTo>
                  <a:cubicBezTo>
                    <a:pt x="8259" y="62243"/>
                    <a:pt x="12960" y="66698"/>
                    <a:pt x="18805" y="69753"/>
                  </a:cubicBezTo>
                  <a:cubicBezTo>
                    <a:pt x="24776" y="72807"/>
                    <a:pt x="31511" y="74462"/>
                    <a:pt x="39134" y="74462"/>
                  </a:cubicBezTo>
                  <a:cubicBezTo>
                    <a:pt x="44217" y="74462"/>
                    <a:pt x="48918" y="73826"/>
                    <a:pt x="53111" y="72426"/>
                  </a:cubicBezTo>
                  <a:cubicBezTo>
                    <a:pt x="57431" y="71025"/>
                    <a:pt x="61496" y="68989"/>
                    <a:pt x="65308" y="66316"/>
                  </a:cubicBezTo>
                  <a:lnTo>
                    <a:pt x="58066" y="50532"/>
                  </a:lnTo>
                  <a:cubicBezTo>
                    <a:pt x="54762" y="52569"/>
                    <a:pt x="51586" y="53969"/>
                    <a:pt x="48536" y="54987"/>
                  </a:cubicBezTo>
                  <a:cubicBezTo>
                    <a:pt x="45487" y="55878"/>
                    <a:pt x="42311" y="56388"/>
                    <a:pt x="39134" y="56388"/>
                  </a:cubicBezTo>
                  <a:cubicBezTo>
                    <a:pt x="35577" y="56388"/>
                    <a:pt x="32527" y="55624"/>
                    <a:pt x="29732" y="54096"/>
                  </a:cubicBezTo>
                  <a:cubicBezTo>
                    <a:pt x="27063" y="52569"/>
                    <a:pt x="25031" y="50405"/>
                    <a:pt x="23506" y="47605"/>
                  </a:cubicBezTo>
                  <a:cubicBezTo>
                    <a:pt x="21981" y="44805"/>
                    <a:pt x="21346" y="41368"/>
                    <a:pt x="21346" y="37422"/>
                  </a:cubicBezTo>
                  <a:cubicBezTo>
                    <a:pt x="21346" y="33476"/>
                    <a:pt x="22108" y="30039"/>
                    <a:pt x="23506" y="27112"/>
                  </a:cubicBezTo>
                  <a:cubicBezTo>
                    <a:pt x="25031" y="24184"/>
                    <a:pt x="27063" y="22020"/>
                    <a:pt x="29732" y="2062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800C3A32-CFDE-DE0D-3752-80BF2D0D612D}"/>
                </a:ext>
              </a:extLst>
            </p:cNvPr>
            <p:cNvSpPr/>
            <p:nvPr/>
          </p:nvSpPr>
          <p:spPr>
            <a:xfrm>
              <a:off x="1202103" y="269332"/>
              <a:ext cx="68357" cy="101574"/>
            </a:xfrm>
            <a:custGeom>
              <a:avLst/>
              <a:gdLst>
                <a:gd name="connsiteX0" fmla="*/ 42311 w 68357"/>
                <a:gd name="connsiteY0" fmla="*/ 28512 h 101574"/>
                <a:gd name="connsiteX1" fmla="*/ 29605 w 68357"/>
                <a:gd name="connsiteY1" fmla="*/ 30930 h 101574"/>
                <a:gd name="connsiteX2" fmla="*/ 20965 w 68357"/>
                <a:gd name="connsiteY2" fmla="*/ 37549 h 101574"/>
                <a:gd name="connsiteX3" fmla="*/ 20965 w 68357"/>
                <a:gd name="connsiteY3" fmla="*/ 0 h 101574"/>
                <a:gd name="connsiteX4" fmla="*/ 0 w 68357"/>
                <a:gd name="connsiteY4" fmla="*/ 0 h 101574"/>
                <a:gd name="connsiteX5" fmla="*/ 0 w 68357"/>
                <a:gd name="connsiteY5" fmla="*/ 101574 h 101574"/>
                <a:gd name="connsiteX6" fmla="*/ 20965 w 68357"/>
                <a:gd name="connsiteY6" fmla="*/ 101574 h 101574"/>
                <a:gd name="connsiteX7" fmla="*/ 20965 w 68357"/>
                <a:gd name="connsiteY7" fmla="*/ 64279 h 101574"/>
                <a:gd name="connsiteX8" fmla="*/ 25031 w 68357"/>
                <a:gd name="connsiteY8" fmla="*/ 51296 h 101574"/>
                <a:gd name="connsiteX9" fmla="*/ 35831 w 68357"/>
                <a:gd name="connsiteY9" fmla="*/ 46841 h 101574"/>
                <a:gd name="connsiteX10" fmla="*/ 44598 w 68357"/>
                <a:gd name="connsiteY10" fmla="*/ 50151 h 101574"/>
                <a:gd name="connsiteX11" fmla="*/ 47393 w 68357"/>
                <a:gd name="connsiteY11" fmla="*/ 60079 h 101574"/>
                <a:gd name="connsiteX12" fmla="*/ 47393 w 68357"/>
                <a:gd name="connsiteY12" fmla="*/ 101574 h 101574"/>
                <a:gd name="connsiteX13" fmla="*/ 68358 w 68357"/>
                <a:gd name="connsiteY13" fmla="*/ 101574 h 101574"/>
                <a:gd name="connsiteX14" fmla="*/ 68358 w 68357"/>
                <a:gd name="connsiteY14" fmla="*/ 56897 h 101574"/>
                <a:gd name="connsiteX15" fmla="*/ 61369 w 68357"/>
                <a:gd name="connsiteY15" fmla="*/ 35513 h 101574"/>
                <a:gd name="connsiteX16" fmla="*/ 42438 w 68357"/>
                <a:gd name="connsiteY16" fmla="*/ 28639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101574">
                  <a:moveTo>
                    <a:pt x="42311" y="28512"/>
                  </a:moveTo>
                  <a:cubicBezTo>
                    <a:pt x="37355" y="28512"/>
                    <a:pt x="33162" y="29276"/>
                    <a:pt x="29605" y="30930"/>
                  </a:cubicBezTo>
                  <a:cubicBezTo>
                    <a:pt x="26047" y="32458"/>
                    <a:pt x="23125" y="34749"/>
                    <a:pt x="20965" y="37549"/>
                  </a:cubicBezTo>
                  <a:lnTo>
                    <a:pt x="20965" y="0"/>
                  </a:lnTo>
                  <a:lnTo>
                    <a:pt x="0" y="0"/>
                  </a:lnTo>
                  <a:lnTo>
                    <a:pt x="0" y="101574"/>
                  </a:lnTo>
                  <a:lnTo>
                    <a:pt x="20965" y="101574"/>
                  </a:lnTo>
                  <a:lnTo>
                    <a:pt x="20965" y="64279"/>
                  </a:lnTo>
                  <a:cubicBezTo>
                    <a:pt x="20965" y="58551"/>
                    <a:pt x="22362" y="54224"/>
                    <a:pt x="25031" y="51296"/>
                  </a:cubicBezTo>
                  <a:cubicBezTo>
                    <a:pt x="27699" y="48369"/>
                    <a:pt x="31384" y="46841"/>
                    <a:pt x="35831" y="46841"/>
                  </a:cubicBezTo>
                  <a:cubicBezTo>
                    <a:pt x="39769" y="46841"/>
                    <a:pt x="42692" y="47987"/>
                    <a:pt x="44598" y="50151"/>
                  </a:cubicBezTo>
                  <a:cubicBezTo>
                    <a:pt x="46503" y="52314"/>
                    <a:pt x="47393" y="55624"/>
                    <a:pt x="47393" y="60079"/>
                  </a:cubicBezTo>
                  <a:lnTo>
                    <a:pt x="47393" y="101574"/>
                  </a:lnTo>
                  <a:lnTo>
                    <a:pt x="68358" y="101574"/>
                  </a:lnTo>
                  <a:lnTo>
                    <a:pt x="68358" y="56897"/>
                  </a:lnTo>
                  <a:cubicBezTo>
                    <a:pt x="68358" y="47223"/>
                    <a:pt x="66071" y="40095"/>
                    <a:pt x="61369" y="35513"/>
                  </a:cubicBezTo>
                  <a:cubicBezTo>
                    <a:pt x="56668" y="30930"/>
                    <a:pt x="50442" y="28639"/>
                    <a:pt x="42438" y="2863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2DEB01B0-A51B-9E58-7C7A-CEA4BFBCF8ED}"/>
                </a:ext>
              </a:extLst>
            </p:cNvPr>
            <p:cNvSpPr/>
            <p:nvPr/>
          </p:nvSpPr>
          <p:spPr>
            <a:xfrm>
              <a:off x="1283421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6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6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DAFA02D4-C425-3D76-7637-5F91304DA1A5}"/>
                </a:ext>
              </a:extLst>
            </p:cNvPr>
            <p:cNvSpPr/>
            <p:nvPr/>
          </p:nvSpPr>
          <p:spPr>
            <a:xfrm>
              <a:off x="1372235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435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7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7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1AF51960-38C0-3D44-6B4C-59963BD59865}"/>
                </a:ext>
              </a:extLst>
            </p:cNvPr>
            <p:cNvSpPr/>
            <p:nvPr/>
          </p:nvSpPr>
          <p:spPr>
            <a:xfrm>
              <a:off x="1463971" y="269205"/>
              <a:ext cx="20964" cy="101574"/>
            </a:xfrm>
            <a:custGeom>
              <a:avLst/>
              <a:gdLst>
                <a:gd name="connsiteX0" fmla="*/ 0 w 20964"/>
                <a:gd name="connsiteY0" fmla="*/ 0 h 101574"/>
                <a:gd name="connsiteX1" fmla="*/ 20965 w 20964"/>
                <a:gd name="connsiteY1" fmla="*/ 0 h 101574"/>
                <a:gd name="connsiteX2" fmla="*/ 20965 w 20964"/>
                <a:gd name="connsiteY2" fmla="*/ 101574 h 101574"/>
                <a:gd name="connsiteX3" fmla="*/ 0 w 20964"/>
                <a:gd name="connsiteY3" fmla="*/ 101574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101574">
                  <a:moveTo>
                    <a:pt x="0" y="0"/>
                  </a:moveTo>
                  <a:lnTo>
                    <a:pt x="20965" y="0"/>
                  </a:lnTo>
                  <a:lnTo>
                    <a:pt x="20965" y="101574"/>
                  </a:lnTo>
                  <a:lnTo>
                    <a:pt x="0" y="10157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BCFD77FB-FE7C-AB3C-92B3-049276F056C6}"/>
                </a:ext>
              </a:extLst>
            </p:cNvPr>
            <p:cNvSpPr/>
            <p:nvPr/>
          </p:nvSpPr>
          <p:spPr>
            <a:xfrm>
              <a:off x="683449" y="269205"/>
              <a:ext cx="88941" cy="101574"/>
            </a:xfrm>
            <a:custGeom>
              <a:avLst/>
              <a:gdLst>
                <a:gd name="connsiteX0" fmla="*/ 0 w 88941"/>
                <a:gd name="connsiteY0" fmla="*/ 0 h 101574"/>
                <a:gd name="connsiteX1" fmla="*/ 0 w 88941"/>
                <a:gd name="connsiteY1" fmla="*/ 101574 h 101574"/>
                <a:gd name="connsiteX2" fmla="*/ 18042 w 88941"/>
                <a:gd name="connsiteY2" fmla="*/ 101574 h 101574"/>
                <a:gd name="connsiteX3" fmla="*/ 22108 w 88941"/>
                <a:gd name="connsiteY3" fmla="*/ 101574 h 101574"/>
                <a:gd name="connsiteX4" fmla="*/ 22108 w 88941"/>
                <a:gd name="connsiteY4" fmla="*/ 58933 h 101574"/>
                <a:gd name="connsiteX5" fmla="*/ 66833 w 88941"/>
                <a:gd name="connsiteY5" fmla="*/ 58933 h 101574"/>
                <a:gd name="connsiteX6" fmla="*/ 66833 w 88941"/>
                <a:gd name="connsiteY6" fmla="*/ 101574 h 101574"/>
                <a:gd name="connsiteX7" fmla="*/ 88941 w 88941"/>
                <a:gd name="connsiteY7" fmla="*/ 101574 h 101574"/>
                <a:gd name="connsiteX8" fmla="*/ 88941 w 88941"/>
                <a:gd name="connsiteY8" fmla="*/ 0 h 101574"/>
                <a:gd name="connsiteX9" fmla="*/ 66833 w 88941"/>
                <a:gd name="connsiteY9" fmla="*/ 0 h 101574"/>
                <a:gd name="connsiteX10" fmla="*/ 66833 w 88941"/>
                <a:gd name="connsiteY10" fmla="*/ 39713 h 101574"/>
                <a:gd name="connsiteX11" fmla="*/ 22108 w 88941"/>
                <a:gd name="connsiteY11" fmla="*/ 39713 h 101574"/>
                <a:gd name="connsiteX12" fmla="*/ 22108 w 88941"/>
                <a:gd name="connsiteY12" fmla="*/ 0 h 101574"/>
                <a:gd name="connsiteX13" fmla="*/ 0 w 88941"/>
                <a:gd name="connsiteY13" fmla="*/ 0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41" h="101574">
                  <a:moveTo>
                    <a:pt x="0" y="0"/>
                  </a:moveTo>
                  <a:lnTo>
                    <a:pt x="0" y="101574"/>
                  </a:lnTo>
                  <a:lnTo>
                    <a:pt x="18042" y="101574"/>
                  </a:lnTo>
                  <a:lnTo>
                    <a:pt x="22108" y="101574"/>
                  </a:lnTo>
                  <a:lnTo>
                    <a:pt x="22108" y="58933"/>
                  </a:lnTo>
                  <a:lnTo>
                    <a:pt x="66833" y="58933"/>
                  </a:lnTo>
                  <a:lnTo>
                    <a:pt x="66833" y="101574"/>
                  </a:lnTo>
                  <a:lnTo>
                    <a:pt x="88941" y="101574"/>
                  </a:lnTo>
                  <a:lnTo>
                    <a:pt x="88941" y="0"/>
                  </a:lnTo>
                  <a:lnTo>
                    <a:pt x="66833" y="0"/>
                  </a:lnTo>
                  <a:lnTo>
                    <a:pt x="66833" y="39713"/>
                  </a:lnTo>
                  <a:lnTo>
                    <a:pt x="22108" y="39713"/>
                  </a:lnTo>
                  <a:lnTo>
                    <a:pt x="22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B4B304D1-B2B6-07AC-6194-9C627D666D93}"/>
                </a:ext>
              </a:extLst>
            </p:cNvPr>
            <p:cNvSpPr/>
            <p:nvPr/>
          </p:nvSpPr>
          <p:spPr>
            <a:xfrm>
              <a:off x="841764" y="420548"/>
              <a:ext cx="24014" cy="23038"/>
            </a:xfrm>
            <a:custGeom>
              <a:avLst/>
              <a:gdLst>
                <a:gd name="connsiteX0" fmla="*/ 11944 w 24014"/>
                <a:gd name="connsiteY0" fmla="*/ 0 h 23038"/>
                <a:gd name="connsiteX1" fmla="*/ 3176 w 24014"/>
                <a:gd name="connsiteY1" fmla="*/ 3182 h 23038"/>
                <a:gd name="connsiteX2" fmla="*/ 0 w 24014"/>
                <a:gd name="connsiteY2" fmla="*/ 11456 h 23038"/>
                <a:gd name="connsiteX3" fmla="*/ 3176 w 24014"/>
                <a:gd name="connsiteY3" fmla="*/ 19729 h 23038"/>
                <a:gd name="connsiteX4" fmla="*/ 11944 w 24014"/>
                <a:gd name="connsiteY4" fmla="*/ 23039 h 23038"/>
                <a:gd name="connsiteX5" fmla="*/ 20711 w 24014"/>
                <a:gd name="connsiteY5" fmla="*/ 19857 h 23038"/>
                <a:gd name="connsiteX6" fmla="*/ 24014 w 24014"/>
                <a:gd name="connsiteY6" fmla="*/ 11583 h 23038"/>
                <a:gd name="connsiteX7" fmla="*/ 20711 w 24014"/>
                <a:gd name="connsiteY7" fmla="*/ 3309 h 23038"/>
                <a:gd name="connsiteX8" fmla="*/ 11944 w 24014"/>
                <a:gd name="connsiteY8" fmla="*/ 0 h 2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14" h="23038">
                  <a:moveTo>
                    <a:pt x="11944" y="0"/>
                  </a:moveTo>
                  <a:cubicBezTo>
                    <a:pt x="8259" y="0"/>
                    <a:pt x="5209" y="1018"/>
                    <a:pt x="3176" y="3182"/>
                  </a:cubicBezTo>
                  <a:cubicBezTo>
                    <a:pt x="1016" y="5346"/>
                    <a:pt x="0" y="8019"/>
                    <a:pt x="0" y="11456"/>
                  </a:cubicBezTo>
                  <a:cubicBezTo>
                    <a:pt x="0" y="14892"/>
                    <a:pt x="1016" y="17565"/>
                    <a:pt x="3176" y="19729"/>
                  </a:cubicBezTo>
                  <a:cubicBezTo>
                    <a:pt x="5336" y="21893"/>
                    <a:pt x="8259" y="23039"/>
                    <a:pt x="11944" y="23039"/>
                  </a:cubicBezTo>
                  <a:cubicBezTo>
                    <a:pt x="15628" y="23039"/>
                    <a:pt x="18551" y="22020"/>
                    <a:pt x="20711" y="19857"/>
                  </a:cubicBezTo>
                  <a:cubicBezTo>
                    <a:pt x="22871" y="17693"/>
                    <a:pt x="24014" y="15020"/>
                    <a:pt x="24014" y="11583"/>
                  </a:cubicBezTo>
                  <a:cubicBezTo>
                    <a:pt x="24014" y="8146"/>
                    <a:pt x="22871" y="5473"/>
                    <a:pt x="20711" y="3309"/>
                  </a:cubicBezTo>
                  <a:cubicBezTo>
                    <a:pt x="18551" y="1146"/>
                    <a:pt x="15628" y="0"/>
                    <a:pt x="11944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E289AC9A-519D-80B9-96E4-C73EEBC1B23E}"/>
                </a:ext>
              </a:extLst>
            </p:cNvPr>
            <p:cNvSpPr/>
            <p:nvPr/>
          </p:nvSpPr>
          <p:spPr>
            <a:xfrm>
              <a:off x="755491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4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7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C9510CB1-A153-4FDF-578B-20A8773FB12A}"/>
                </a:ext>
              </a:extLst>
            </p:cNvPr>
            <p:cNvSpPr/>
            <p:nvPr/>
          </p:nvSpPr>
          <p:spPr>
            <a:xfrm>
              <a:off x="843289" y="454533"/>
              <a:ext cx="20964" cy="71407"/>
            </a:xfrm>
            <a:custGeom>
              <a:avLst/>
              <a:gdLst>
                <a:gd name="connsiteX0" fmla="*/ 0 w 20964"/>
                <a:gd name="connsiteY0" fmla="*/ 0 h 71407"/>
                <a:gd name="connsiteX1" fmla="*/ 20965 w 20964"/>
                <a:gd name="connsiteY1" fmla="*/ 0 h 71407"/>
                <a:gd name="connsiteX2" fmla="*/ 20965 w 20964"/>
                <a:gd name="connsiteY2" fmla="*/ 71407 h 71407"/>
                <a:gd name="connsiteX3" fmla="*/ 0 w 20964"/>
                <a:gd name="connsiteY3" fmla="*/ 71407 h 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71407">
                  <a:moveTo>
                    <a:pt x="0" y="0"/>
                  </a:moveTo>
                  <a:lnTo>
                    <a:pt x="20965" y="0"/>
                  </a:lnTo>
                  <a:lnTo>
                    <a:pt x="20965" y="71407"/>
                  </a:lnTo>
                  <a:lnTo>
                    <a:pt x="0" y="7140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66F167B9-95C1-8833-EA51-F41B0F17EFD2}"/>
                </a:ext>
              </a:extLst>
            </p:cNvPr>
            <p:cNvSpPr/>
            <p:nvPr/>
          </p:nvSpPr>
          <p:spPr>
            <a:xfrm>
              <a:off x="878230" y="424493"/>
              <a:ext cx="76870" cy="103101"/>
            </a:xfrm>
            <a:custGeom>
              <a:avLst/>
              <a:gdLst>
                <a:gd name="connsiteX0" fmla="*/ 55652 w 76870"/>
                <a:gd name="connsiteY0" fmla="*/ 37804 h 103101"/>
                <a:gd name="connsiteX1" fmla="*/ 46885 w 76870"/>
                <a:gd name="connsiteY1" fmla="*/ 31058 h 103101"/>
                <a:gd name="connsiteX2" fmla="*/ 34179 w 76870"/>
                <a:gd name="connsiteY2" fmla="*/ 28512 h 103101"/>
                <a:gd name="connsiteX3" fmla="*/ 16899 w 76870"/>
                <a:gd name="connsiteY3" fmla="*/ 32967 h 103101"/>
                <a:gd name="connsiteX4" fmla="*/ 4574 w 76870"/>
                <a:gd name="connsiteY4" fmla="*/ 45823 h 103101"/>
                <a:gd name="connsiteX5" fmla="*/ 0 w 76870"/>
                <a:gd name="connsiteY5" fmla="*/ 65807 h 103101"/>
                <a:gd name="connsiteX6" fmla="*/ 4574 w 76870"/>
                <a:gd name="connsiteY6" fmla="*/ 85663 h 103101"/>
                <a:gd name="connsiteX7" fmla="*/ 16899 w 76870"/>
                <a:gd name="connsiteY7" fmla="*/ 98646 h 103101"/>
                <a:gd name="connsiteX8" fmla="*/ 34179 w 76870"/>
                <a:gd name="connsiteY8" fmla="*/ 103101 h 103101"/>
                <a:gd name="connsiteX9" fmla="*/ 47774 w 76870"/>
                <a:gd name="connsiteY9" fmla="*/ 100174 h 103101"/>
                <a:gd name="connsiteX10" fmla="*/ 56922 w 76870"/>
                <a:gd name="connsiteY10" fmla="*/ 92409 h 103101"/>
                <a:gd name="connsiteX11" fmla="*/ 56922 w 76870"/>
                <a:gd name="connsiteY11" fmla="*/ 101574 h 103101"/>
                <a:gd name="connsiteX12" fmla="*/ 76871 w 76870"/>
                <a:gd name="connsiteY12" fmla="*/ 101574 h 103101"/>
                <a:gd name="connsiteX13" fmla="*/ 76871 w 76870"/>
                <a:gd name="connsiteY13" fmla="*/ 0 h 103101"/>
                <a:gd name="connsiteX14" fmla="*/ 55779 w 76870"/>
                <a:gd name="connsiteY14" fmla="*/ 0 h 103101"/>
                <a:gd name="connsiteX15" fmla="*/ 55779 w 76870"/>
                <a:gd name="connsiteY15" fmla="*/ 37931 h 103101"/>
                <a:gd name="connsiteX16" fmla="*/ 54381 w 76870"/>
                <a:gd name="connsiteY16" fmla="*/ 75862 h 103101"/>
                <a:gd name="connsiteX17" fmla="*/ 48155 w 76870"/>
                <a:gd name="connsiteY17" fmla="*/ 82481 h 103101"/>
                <a:gd name="connsiteX18" fmla="*/ 38880 w 76870"/>
                <a:gd name="connsiteY18" fmla="*/ 84772 h 103101"/>
                <a:gd name="connsiteX19" fmla="*/ 29732 w 76870"/>
                <a:gd name="connsiteY19" fmla="*/ 82481 h 103101"/>
                <a:gd name="connsiteX20" fmla="*/ 23506 w 76870"/>
                <a:gd name="connsiteY20" fmla="*/ 75862 h 103101"/>
                <a:gd name="connsiteX21" fmla="*/ 21346 w 76870"/>
                <a:gd name="connsiteY21" fmla="*/ 65807 h 103101"/>
                <a:gd name="connsiteX22" fmla="*/ 23506 w 76870"/>
                <a:gd name="connsiteY22" fmla="*/ 55624 h 103101"/>
                <a:gd name="connsiteX23" fmla="*/ 29732 w 76870"/>
                <a:gd name="connsiteY23" fmla="*/ 49132 h 103101"/>
                <a:gd name="connsiteX24" fmla="*/ 38880 w 76870"/>
                <a:gd name="connsiteY24" fmla="*/ 46841 h 103101"/>
                <a:gd name="connsiteX25" fmla="*/ 48155 w 76870"/>
                <a:gd name="connsiteY25" fmla="*/ 49132 h 103101"/>
                <a:gd name="connsiteX26" fmla="*/ 54381 w 76870"/>
                <a:gd name="connsiteY26" fmla="*/ 55624 h 103101"/>
                <a:gd name="connsiteX27" fmla="*/ 56668 w 76870"/>
                <a:gd name="connsiteY27" fmla="*/ 65807 h 103101"/>
                <a:gd name="connsiteX28" fmla="*/ 54381 w 76870"/>
                <a:gd name="connsiteY28" fmla="*/ 75862 h 10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870" h="103101">
                  <a:moveTo>
                    <a:pt x="55652" y="37804"/>
                  </a:moveTo>
                  <a:cubicBezTo>
                    <a:pt x="53365" y="35004"/>
                    <a:pt x="50442" y="32712"/>
                    <a:pt x="46885" y="31058"/>
                  </a:cubicBezTo>
                  <a:cubicBezTo>
                    <a:pt x="43200" y="29403"/>
                    <a:pt x="39007" y="28512"/>
                    <a:pt x="34179" y="28512"/>
                  </a:cubicBezTo>
                  <a:cubicBezTo>
                    <a:pt x="27826" y="28512"/>
                    <a:pt x="21981" y="30039"/>
                    <a:pt x="16899" y="32967"/>
                  </a:cubicBezTo>
                  <a:cubicBezTo>
                    <a:pt x="11689" y="35895"/>
                    <a:pt x="7624" y="40222"/>
                    <a:pt x="4574" y="45823"/>
                  </a:cubicBezTo>
                  <a:cubicBezTo>
                    <a:pt x="1525" y="51423"/>
                    <a:pt x="0" y="58042"/>
                    <a:pt x="0" y="65807"/>
                  </a:cubicBezTo>
                  <a:cubicBezTo>
                    <a:pt x="0" y="73571"/>
                    <a:pt x="1525" y="80063"/>
                    <a:pt x="4574" y="85663"/>
                  </a:cubicBezTo>
                  <a:cubicBezTo>
                    <a:pt x="7624" y="91264"/>
                    <a:pt x="11689" y="95592"/>
                    <a:pt x="16899" y="98646"/>
                  </a:cubicBezTo>
                  <a:cubicBezTo>
                    <a:pt x="22108" y="101574"/>
                    <a:pt x="27826" y="103101"/>
                    <a:pt x="34179" y="103101"/>
                  </a:cubicBezTo>
                  <a:cubicBezTo>
                    <a:pt x="39388" y="103101"/>
                    <a:pt x="43835" y="102083"/>
                    <a:pt x="47774" y="100174"/>
                  </a:cubicBezTo>
                  <a:cubicBezTo>
                    <a:pt x="51713" y="98265"/>
                    <a:pt x="54762" y="95719"/>
                    <a:pt x="56922" y="92409"/>
                  </a:cubicBezTo>
                  <a:lnTo>
                    <a:pt x="56922" y="101574"/>
                  </a:lnTo>
                  <a:lnTo>
                    <a:pt x="76871" y="101574"/>
                  </a:lnTo>
                  <a:lnTo>
                    <a:pt x="76871" y="0"/>
                  </a:lnTo>
                  <a:lnTo>
                    <a:pt x="55779" y="0"/>
                  </a:lnTo>
                  <a:lnTo>
                    <a:pt x="55779" y="37931"/>
                  </a:lnTo>
                  <a:close/>
                  <a:moveTo>
                    <a:pt x="54381" y="75862"/>
                  </a:moveTo>
                  <a:cubicBezTo>
                    <a:pt x="52856" y="78790"/>
                    <a:pt x="50824" y="80954"/>
                    <a:pt x="48155" y="82481"/>
                  </a:cubicBezTo>
                  <a:cubicBezTo>
                    <a:pt x="45487" y="84009"/>
                    <a:pt x="42438" y="84772"/>
                    <a:pt x="38880" y="84772"/>
                  </a:cubicBezTo>
                  <a:cubicBezTo>
                    <a:pt x="35322" y="84772"/>
                    <a:pt x="32400" y="84009"/>
                    <a:pt x="29732" y="82481"/>
                  </a:cubicBezTo>
                  <a:cubicBezTo>
                    <a:pt x="27064" y="80954"/>
                    <a:pt x="25031" y="78790"/>
                    <a:pt x="23506" y="75862"/>
                  </a:cubicBezTo>
                  <a:cubicBezTo>
                    <a:pt x="21981" y="72935"/>
                    <a:pt x="21346" y="69625"/>
                    <a:pt x="21346" y="65807"/>
                  </a:cubicBezTo>
                  <a:cubicBezTo>
                    <a:pt x="21346" y="61988"/>
                    <a:pt x="22108" y="58424"/>
                    <a:pt x="23506" y="55624"/>
                  </a:cubicBezTo>
                  <a:cubicBezTo>
                    <a:pt x="25031" y="52824"/>
                    <a:pt x="27064" y="50660"/>
                    <a:pt x="29732" y="49132"/>
                  </a:cubicBezTo>
                  <a:cubicBezTo>
                    <a:pt x="32400" y="47605"/>
                    <a:pt x="35449" y="46841"/>
                    <a:pt x="38880" y="46841"/>
                  </a:cubicBezTo>
                  <a:cubicBezTo>
                    <a:pt x="42311" y="46841"/>
                    <a:pt x="45487" y="47605"/>
                    <a:pt x="48155" y="49132"/>
                  </a:cubicBezTo>
                  <a:cubicBezTo>
                    <a:pt x="50824" y="50660"/>
                    <a:pt x="52856" y="52824"/>
                    <a:pt x="54381" y="55624"/>
                  </a:cubicBezTo>
                  <a:cubicBezTo>
                    <a:pt x="55906" y="58424"/>
                    <a:pt x="56668" y="61861"/>
                    <a:pt x="56668" y="65807"/>
                  </a:cubicBezTo>
                  <a:cubicBezTo>
                    <a:pt x="56668" y="69753"/>
                    <a:pt x="55906" y="73062"/>
                    <a:pt x="54381" y="7586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FB15A4A3-6386-904F-5606-82E9C8987090}"/>
                </a:ext>
              </a:extLst>
            </p:cNvPr>
            <p:cNvSpPr/>
            <p:nvPr/>
          </p:nvSpPr>
          <p:spPr>
            <a:xfrm>
              <a:off x="968442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3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3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6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1FD69681-566F-3C9D-65FE-BBDF860154F6}"/>
                </a:ext>
              </a:extLst>
            </p:cNvPr>
            <p:cNvSpPr/>
            <p:nvPr/>
          </p:nvSpPr>
          <p:spPr>
            <a:xfrm>
              <a:off x="1056112" y="453006"/>
              <a:ext cx="68357" cy="73061"/>
            </a:xfrm>
            <a:custGeom>
              <a:avLst/>
              <a:gdLst>
                <a:gd name="connsiteX0" fmla="*/ 42438 w 68357"/>
                <a:gd name="connsiteY0" fmla="*/ 0 h 73061"/>
                <a:gd name="connsiteX1" fmla="*/ 28715 w 68357"/>
                <a:gd name="connsiteY1" fmla="*/ 2800 h 73061"/>
                <a:gd name="connsiteX2" fmla="*/ 19948 w 68357"/>
                <a:gd name="connsiteY2" fmla="*/ 10310 h 73061"/>
                <a:gd name="connsiteX3" fmla="*/ 19948 w 68357"/>
                <a:gd name="connsiteY3" fmla="*/ 1655 h 73061"/>
                <a:gd name="connsiteX4" fmla="*/ 0 w 68357"/>
                <a:gd name="connsiteY4" fmla="*/ 1655 h 73061"/>
                <a:gd name="connsiteX5" fmla="*/ 0 w 68357"/>
                <a:gd name="connsiteY5" fmla="*/ 73062 h 73061"/>
                <a:gd name="connsiteX6" fmla="*/ 20965 w 68357"/>
                <a:gd name="connsiteY6" fmla="*/ 73062 h 73061"/>
                <a:gd name="connsiteX7" fmla="*/ 20965 w 68357"/>
                <a:gd name="connsiteY7" fmla="*/ 35767 h 73061"/>
                <a:gd name="connsiteX8" fmla="*/ 25031 w 68357"/>
                <a:gd name="connsiteY8" fmla="*/ 22784 h 73061"/>
                <a:gd name="connsiteX9" fmla="*/ 35831 w 68357"/>
                <a:gd name="connsiteY9" fmla="*/ 18329 h 73061"/>
                <a:gd name="connsiteX10" fmla="*/ 44598 w 68357"/>
                <a:gd name="connsiteY10" fmla="*/ 21639 h 73061"/>
                <a:gd name="connsiteX11" fmla="*/ 47393 w 68357"/>
                <a:gd name="connsiteY11" fmla="*/ 31567 h 73061"/>
                <a:gd name="connsiteX12" fmla="*/ 47393 w 68357"/>
                <a:gd name="connsiteY12" fmla="*/ 73062 h 73061"/>
                <a:gd name="connsiteX13" fmla="*/ 68358 w 68357"/>
                <a:gd name="connsiteY13" fmla="*/ 73062 h 73061"/>
                <a:gd name="connsiteX14" fmla="*/ 68358 w 68357"/>
                <a:gd name="connsiteY14" fmla="*/ 28385 h 73061"/>
                <a:gd name="connsiteX15" fmla="*/ 61369 w 68357"/>
                <a:gd name="connsiteY15" fmla="*/ 7001 h 73061"/>
                <a:gd name="connsiteX16" fmla="*/ 42438 w 68357"/>
                <a:gd name="connsiteY16" fmla="*/ 127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73061">
                  <a:moveTo>
                    <a:pt x="42438" y="0"/>
                  </a:moveTo>
                  <a:cubicBezTo>
                    <a:pt x="36974" y="0"/>
                    <a:pt x="32400" y="891"/>
                    <a:pt x="28715" y="2800"/>
                  </a:cubicBezTo>
                  <a:cubicBezTo>
                    <a:pt x="25031" y="4582"/>
                    <a:pt x="22108" y="7128"/>
                    <a:pt x="19948" y="10310"/>
                  </a:cubicBezTo>
                  <a:lnTo>
                    <a:pt x="19948" y="1655"/>
                  </a:lnTo>
                  <a:lnTo>
                    <a:pt x="0" y="1655"/>
                  </a:lnTo>
                  <a:lnTo>
                    <a:pt x="0" y="73062"/>
                  </a:lnTo>
                  <a:lnTo>
                    <a:pt x="20965" y="73062"/>
                  </a:lnTo>
                  <a:lnTo>
                    <a:pt x="20965" y="35767"/>
                  </a:lnTo>
                  <a:cubicBezTo>
                    <a:pt x="20965" y="30039"/>
                    <a:pt x="22362" y="25712"/>
                    <a:pt x="25031" y="22784"/>
                  </a:cubicBezTo>
                  <a:cubicBezTo>
                    <a:pt x="27699" y="19857"/>
                    <a:pt x="31383" y="18329"/>
                    <a:pt x="35831" y="18329"/>
                  </a:cubicBezTo>
                  <a:cubicBezTo>
                    <a:pt x="39769" y="18329"/>
                    <a:pt x="42692" y="19475"/>
                    <a:pt x="44598" y="21639"/>
                  </a:cubicBezTo>
                  <a:cubicBezTo>
                    <a:pt x="46503" y="23802"/>
                    <a:pt x="47393" y="27112"/>
                    <a:pt x="47393" y="31567"/>
                  </a:cubicBezTo>
                  <a:lnTo>
                    <a:pt x="47393" y="73062"/>
                  </a:lnTo>
                  <a:lnTo>
                    <a:pt x="68358" y="73062"/>
                  </a:lnTo>
                  <a:lnTo>
                    <a:pt x="68358" y="28385"/>
                  </a:lnTo>
                  <a:cubicBezTo>
                    <a:pt x="68358" y="18711"/>
                    <a:pt x="66071" y="11583"/>
                    <a:pt x="61369" y="7001"/>
                  </a:cubicBezTo>
                  <a:cubicBezTo>
                    <a:pt x="56668" y="2418"/>
                    <a:pt x="50442" y="127"/>
                    <a:pt x="42438" y="12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07ADBABF-3C06-BF87-89D0-3A724D957706}"/>
                </a:ext>
              </a:extLst>
            </p:cNvPr>
            <p:cNvSpPr/>
            <p:nvPr/>
          </p:nvSpPr>
          <p:spPr>
            <a:xfrm>
              <a:off x="683449" y="420930"/>
              <a:ext cx="66197" cy="105010"/>
            </a:xfrm>
            <a:custGeom>
              <a:avLst/>
              <a:gdLst>
                <a:gd name="connsiteX0" fmla="*/ 22108 w 66197"/>
                <a:gd name="connsiteY0" fmla="*/ 85663 h 105010"/>
                <a:gd name="connsiteX1" fmla="*/ 66198 w 66197"/>
                <a:gd name="connsiteY1" fmla="*/ 85663 h 105010"/>
                <a:gd name="connsiteX2" fmla="*/ 66198 w 66197"/>
                <a:gd name="connsiteY2" fmla="*/ 105011 h 105010"/>
                <a:gd name="connsiteX3" fmla="*/ 0 w 66197"/>
                <a:gd name="connsiteY3" fmla="*/ 105011 h 105010"/>
                <a:gd name="connsiteX4" fmla="*/ 0 w 66197"/>
                <a:gd name="connsiteY4" fmla="*/ 0 h 105010"/>
                <a:gd name="connsiteX5" fmla="*/ 22108 w 66197"/>
                <a:gd name="connsiteY5" fmla="*/ 0 h 105010"/>
                <a:gd name="connsiteX6" fmla="*/ 22108 w 66197"/>
                <a:gd name="connsiteY6" fmla="*/ 85663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7" h="105010">
                  <a:moveTo>
                    <a:pt x="22108" y="85663"/>
                  </a:moveTo>
                  <a:lnTo>
                    <a:pt x="66198" y="85663"/>
                  </a:lnTo>
                  <a:lnTo>
                    <a:pt x="66198" y="105011"/>
                  </a:lnTo>
                  <a:lnTo>
                    <a:pt x="0" y="105011"/>
                  </a:lnTo>
                  <a:lnTo>
                    <a:pt x="0" y="0"/>
                  </a:lnTo>
                  <a:lnTo>
                    <a:pt x="22108" y="0"/>
                  </a:lnTo>
                  <a:lnTo>
                    <a:pt x="22108" y="85663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BA54CC76-B99C-62A4-7E67-B970704B0487}"/>
                </a:ext>
              </a:extLst>
            </p:cNvPr>
            <p:cNvSpPr/>
            <p:nvPr/>
          </p:nvSpPr>
          <p:spPr>
            <a:xfrm>
              <a:off x="252084" y="252021"/>
              <a:ext cx="353223" cy="275318"/>
            </a:xfrm>
            <a:custGeom>
              <a:avLst/>
              <a:gdLst>
                <a:gd name="connsiteX0" fmla="*/ 120833 w 353223"/>
                <a:gd name="connsiteY0" fmla="*/ 17184 h 275318"/>
                <a:gd name="connsiteX1" fmla="*/ 119435 w 353223"/>
                <a:gd name="connsiteY1" fmla="*/ 14383 h 275318"/>
                <a:gd name="connsiteX2" fmla="*/ 184616 w 353223"/>
                <a:gd name="connsiteY2" fmla="*/ 0 h 275318"/>
                <a:gd name="connsiteX3" fmla="*/ 193892 w 353223"/>
                <a:gd name="connsiteY3" fmla="*/ 4328 h 275318"/>
                <a:gd name="connsiteX4" fmla="*/ 179788 w 353223"/>
                <a:gd name="connsiteY4" fmla="*/ 19220 h 275318"/>
                <a:gd name="connsiteX5" fmla="*/ 111176 w 353223"/>
                <a:gd name="connsiteY5" fmla="*/ 64534 h 275318"/>
                <a:gd name="connsiteX6" fmla="*/ 112574 w 353223"/>
                <a:gd name="connsiteY6" fmla="*/ 67334 h 275318"/>
                <a:gd name="connsiteX7" fmla="*/ 167591 w 353223"/>
                <a:gd name="connsiteY7" fmla="*/ 46332 h 275318"/>
                <a:gd name="connsiteX8" fmla="*/ 276226 w 353223"/>
                <a:gd name="connsiteY8" fmla="*/ 21766 h 275318"/>
                <a:gd name="connsiteX9" fmla="*/ 294395 w 353223"/>
                <a:gd name="connsiteY9" fmla="*/ 28512 h 275318"/>
                <a:gd name="connsiteX10" fmla="*/ 275082 w 353223"/>
                <a:gd name="connsiteY10" fmla="*/ 51042 h 275318"/>
                <a:gd name="connsiteX11" fmla="*/ 235440 w 353223"/>
                <a:gd name="connsiteY11" fmla="*/ 113793 h 275318"/>
                <a:gd name="connsiteX12" fmla="*/ 353224 w 353223"/>
                <a:gd name="connsiteY12" fmla="*/ 208876 h 275318"/>
                <a:gd name="connsiteX13" fmla="*/ 236456 w 353223"/>
                <a:gd name="connsiteY13" fmla="*/ 275319 h 275318"/>
                <a:gd name="connsiteX14" fmla="*/ 91228 w 353223"/>
                <a:gd name="connsiteY14" fmla="*/ 169545 h 275318"/>
                <a:gd name="connsiteX15" fmla="*/ 186649 w 353223"/>
                <a:gd name="connsiteY15" fmla="*/ 55624 h 275318"/>
                <a:gd name="connsiteX16" fmla="*/ 185252 w 353223"/>
                <a:gd name="connsiteY16" fmla="*/ 52824 h 275318"/>
                <a:gd name="connsiteX17" fmla="*/ 90720 w 353223"/>
                <a:gd name="connsiteY17" fmla="*/ 92537 h 275318"/>
                <a:gd name="connsiteX18" fmla="*/ 11562 w 353223"/>
                <a:gd name="connsiteY18" fmla="*/ 115448 h 275318"/>
                <a:gd name="connsiteX19" fmla="*/ 0 w 353223"/>
                <a:gd name="connsiteY19" fmla="*/ 109084 h 275318"/>
                <a:gd name="connsiteX20" fmla="*/ 99741 w 353223"/>
                <a:gd name="connsiteY20" fmla="*/ 45441 h 275318"/>
                <a:gd name="connsiteX21" fmla="*/ 155012 w 353223"/>
                <a:gd name="connsiteY21" fmla="*/ 19984 h 275318"/>
                <a:gd name="connsiteX22" fmla="*/ 153614 w 353223"/>
                <a:gd name="connsiteY22" fmla="*/ 17184 h 275318"/>
                <a:gd name="connsiteX23" fmla="*/ 120833 w 353223"/>
                <a:gd name="connsiteY23" fmla="*/ 17184 h 2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223" h="275318">
                  <a:moveTo>
                    <a:pt x="120833" y="17184"/>
                  </a:moveTo>
                  <a:lnTo>
                    <a:pt x="119435" y="14383"/>
                  </a:lnTo>
                  <a:cubicBezTo>
                    <a:pt x="136842" y="8019"/>
                    <a:pt x="163271" y="0"/>
                    <a:pt x="184616" y="0"/>
                  </a:cubicBezTo>
                  <a:cubicBezTo>
                    <a:pt x="192240" y="0"/>
                    <a:pt x="193892" y="1909"/>
                    <a:pt x="193892" y="4328"/>
                  </a:cubicBezTo>
                  <a:cubicBezTo>
                    <a:pt x="193892" y="7637"/>
                    <a:pt x="189572" y="12729"/>
                    <a:pt x="179788" y="19220"/>
                  </a:cubicBezTo>
                  <a:lnTo>
                    <a:pt x="111176" y="64534"/>
                  </a:lnTo>
                  <a:lnTo>
                    <a:pt x="112574" y="67334"/>
                  </a:lnTo>
                  <a:lnTo>
                    <a:pt x="167591" y="46332"/>
                  </a:lnTo>
                  <a:cubicBezTo>
                    <a:pt x="210791" y="29785"/>
                    <a:pt x="243445" y="21766"/>
                    <a:pt x="276226" y="21766"/>
                  </a:cubicBezTo>
                  <a:cubicBezTo>
                    <a:pt x="291981" y="21766"/>
                    <a:pt x="294395" y="25330"/>
                    <a:pt x="294395" y="28512"/>
                  </a:cubicBezTo>
                  <a:cubicBezTo>
                    <a:pt x="294395" y="33985"/>
                    <a:pt x="283595" y="43914"/>
                    <a:pt x="275082" y="51042"/>
                  </a:cubicBezTo>
                  <a:cubicBezTo>
                    <a:pt x="252339" y="69880"/>
                    <a:pt x="235440" y="92282"/>
                    <a:pt x="235440" y="113793"/>
                  </a:cubicBezTo>
                  <a:cubicBezTo>
                    <a:pt x="235440" y="150961"/>
                    <a:pt x="281944" y="187746"/>
                    <a:pt x="353224" y="208876"/>
                  </a:cubicBezTo>
                  <a:cubicBezTo>
                    <a:pt x="308499" y="223514"/>
                    <a:pt x="271652" y="245916"/>
                    <a:pt x="236456" y="275319"/>
                  </a:cubicBezTo>
                  <a:cubicBezTo>
                    <a:pt x="137605" y="261699"/>
                    <a:pt x="91228" y="209130"/>
                    <a:pt x="91228" y="169545"/>
                  </a:cubicBezTo>
                  <a:cubicBezTo>
                    <a:pt x="91228" y="123213"/>
                    <a:pt x="130998" y="86045"/>
                    <a:pt x="186649" y="55624"/>
                  </a:cubicBezTo>
                  <a:lnTo>
                    <a:pt x="185252" y="52824"/>
                  </a:lnTo>
                  <a:lnTo>
                    <a:pt x="90720" y="92537"/>
                  </a:lnTo>
                  <a:cubicBezTo>
                    <a:pt x="52221" y="108702"/>
                    <a:pt x="26555" y="115448"/>
                    <a:pt x="11562" y="115448"/>
                  </a:cubicBezTo>
                  <a:cubicBezTo>
                    <a:pt x="3812" y="115448"/>
                    <a:pt x="0" y="113284"/>
                    <a:pt x="0" y="109084"/>
                  </a:cubicBezTo>
                  <a:cubicBezTo>
                    <a:pt x="0" y="100683"/>
                    <a:pt x="20456" y="81845"/>
                    <a:pt x="99741" y="45441"/>
                  </a:cubicBezTo>
                  <a:lnTo>
                    <a:pt x="155012" y="19984"/>
                  </a:lnTo>
                  <a:lnTo>
                    <a:pt x="153614" y="17184"/>
                  </a:lnTo>
                  <a:lnTo>
                    <a:pt x="120833" y="1718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388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926B-3126-E446-9C4D-3CDD5194BF3F}" type="datetime4">
              <a:rPr lang="nl-NL" smtClean="0"/>
              <a:t>6 maart 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492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926B-3126-E446-9C4D-3CDD5194BF3F}" type="datetime4">
              <a:rPr lang="nl-NL" smtClean="0"/>
              <a:t>6 maart 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34824C55-BD58-082A-E1EA-E4391A2BE5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588875" y="8677878"/>
            <a:ext cx="18063000" cy="18202378"/>
          </a:xfrm>
        </p:spPr>
        <p:txBody>
          <a:bodyPr lIns="360000" tIns="360000" rIns="360000"/>
          <a:lstStyle>
            <a:lvl1pPr marL="0" indent="0" algn="ctr">
              <a:buFontTx/>
              <a:buNone/>
              <a:defRPr sz="3717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op het icoon om een tabel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337818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926B-3126-E446-9C4D-3CDD5194BF3F}" type="datetime4">
              <a:rPr lang="nl-NL" smtClean="0"/>
              <a:t>6 maart 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grafiek 8">
            <a:extLst>
              <a:ext uri="{FF2B5EF4-FFF2-40B4-BE49-F238E27FC236}">
                <a16:creationId xmlns:a16="http://schemas.microsoft.com/office/drawing/2014/main" id="{C9F38EAE-A93A-116D-B1A6-9361804068D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588875" y="8677878"/>
            <a:ext cx="18063000" cy="18202378"/>
          </a:xfrm>
        </p:spPr>
        <p:txBody>
          <a:bodyPr lIns="360000" tIns="360000" rIns="360000"/>
          <a:lstStyle>
            <a:lvl1pPr marL="0" indent="0" algn="ctr">
              <a:buFontTx/>
              <a:buNone/>
              <a:defRPr sz="3717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op het icoon om een grafiek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62904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455AE-F5E8-BE4C-A591-A6522D0AF3A6}" type="datetime4">
              <a:rPr lang="nl-NL" smtClean="0"/>
              <a:t>6 maart 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FC2DA7-C366-D2AE-A590-0C9810968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9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990160-3A80-1392-E38F-FB2792D0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876" y="5714700"/>
            <a:ext cx="8779345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790D0290-1E88-D7CF-40D2-A20E4CB6D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72536" y="16870235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36B4D634-18B9-09A3-2238-888E12050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9464663" y="1481583"/>
            <a:ext cx="1193954" cy="4550595"/>
          </a:xfrm>
          <a:custGeom>
            <a:avLst/>
            <a:gdLst>
              <a:gd name="connsiteX0" fmla="*/ 1394 w 513989"/>
              <a:gd name="connsiteY0" fmla="*/ 0 h 774000"/>
              <a:gd name="connsiteX1" fmla="*/ 513989 w 513989"/>
              <a:gd name="connsiteY1" fmla="*/ 0 h 774000"/>
              <a:gd name="connsiteX2" fmla="*/ 513989 w 513989"/>
              <a:gd name="connsiteY2" fmla="*/ 774000 h 774000"/>
              <a:gd name="connsiteX3" fmla="*/ 343166 w 513989"/>
              <a:gd name="connsiteY3" fmla="*/ 774000 h 774000"/>
              <a:gd name="connsiteX4" fmla="*/ 343166 w 513989"/>
              <a:gd name="connsiteY4" fmla="*/ 773999 h 774000"/>
              <a:gd name="connsiteX5" fmla="*/ 283188 w 513989"/>
              <a:gd name="connsiteY5" fmla="*/ 773999 h 774000"/>
              <a:gd name="connsiteX6" fmla="*/ 283188 w 513989"/>
              <a:gd name="connsiteY6" fmla="*/ 227726 h 774000"/>
              <a:gd name="connsiteX7" fmla="*/ 0 w 513989"/>
              <a:gd name="connsiteY7" fmla="*/ 227726 h 774000"/>
              <a:gd name="connsiteX8" fmla="*/ 0 w 513989"/>
              <a:gd name="connsiteY8" fmla="*/ 71680 h 774000"/>
              <a:gd name="connsiteX9" fmla="*/ 1394 w 513989"/>
              <a:gd name="connsiteY9" fmla="*/ 71680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989" h="774000">
                <a:moveTo>
                  <a:pt x="1394" y="0"/>
                </a:moveTo>
                <a:lnTo>
                  <a:pt x="513989" y="0"/>
                </a:lnTo>
                <a:lnTo>
                  <a:pt x="513989" y="774000"/>
                </a:lnTo>
                <a:lnTo>
                  <a:pt x="343166" y="774000"/>
                </a:lnTo>
                <a:lnTo>
                  <a:pt x="343166" y="773999"/>
                </a:lnTo>
                <a:lnTo>
                  <a:pt x="283188" y="773999"/>
                </a:lnTo>
                <a:lnTo>
                  <a:pt x="283188" y="227726"/>
                </a:lnTo>
                <a:lnTo>
                  <a:pt x="0" y="227726"/>
                </a:lnTo>
                <a:lnTo>
                  <a:pt x="0" y="71680"/>
                </a:lnTo>
                <a:lnTo>
                  <a:pt x="1394" y="71680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488ED7A2-806F-8B30-929B-AB260CDA8A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247562" y="6285"/>
            <a:ext cx="9993188" cy="27726890"/>
          </a:xfrm>
          <a:custGeom>
            <a:avLst/>
            <a:gdLst>
              <a:gd name="connsiteX0" fmla="*/ 3538800 w 4302000"/>
              <a:gd name="connsiteY0" fmla="*/ 252000 h 4716002"/>
              <a:gd name="connsiteX1" fmla="*/ 3538800 w 4302000"/>
              <a:gd name="connsiteY1" fmla="*/ 423972 h 4716002"/>
              <a:gd name="connsiteX2" fmla="*/ 3880572 w 4302000"/>
              <a:gd name="connsiteY2" fmla="*/ 423972 h 4716002"/>
              <a:gd name="connsiteX3" fmla="*/ 3880572 w 4302000"/>
              <a:gd name="connsiteY3" fmla="*/ 1026000 h 4716002"/>
              <a:gd name="connsiteX4" fmla="*/ 4051395 w 4302000"/>
              <a:gd name="connsiteY4" fmla="*/ 1026000 h 4716002"/>
              <a:gd name="connsiteX5" fmla="*/ 4051395 w 4302000"/>
              <a:gd name="connsiteY5" fmla="*/ 252000 h 4716002"/>
              <a:gd name="connsiteX6" fmla="*/ 0 w 4302000"/>
              <a:gd name="connsiteY6" fmla="*/ 0 h 4716002"/>
              <a:gd name="connsiteX7" fmla="*/ 342000 w 4302000"/>
              <a:gd name="connsiteY7" fmla="*/ 0 h 4716002"/>
              <a:gd name="connsiteX8" fmla="*/ 4302000 w 4302000"/>
              <a:gd name="connsiteY8" fmla="*/ 0 h 4716002"/>
              <a:gd name="connsiteX9" fmla="*/ 4302000 w 4302000"/>
              <a:gd name="connsiteY9" fmla="*/ 936001 h 4716002"/>
              <a:gd name="connsiteX10" fmla="*/ 4302000 w 4302000"/>
              <a:gd name="connsiteY10" fmla="*/ 2000250 h 4716002"/>
              <a:gd name="connsiteX11" fmla="*/ 4302000 w 4302000"/>
              <a:gd name="connsiteY11" fmla="*/ 3780000 h 4716002"/>
              <a:gd name="connsiteX12" fmla="*/ 4302000 w 4302000"/>
              <a:gd name="connsiteY12" fmla="*/ 4716001 h 4716002"/>
              <a:gd name="connsiteX13" fmla="*/ 3960000 w 4302000"/>
              <a:gd name="connsiteY13" fmla="*/ 4716001 h 4716002"/>
              <a:gd name="connsiteX14" fmla="*/ 1250868 w 4302000"/>
              <a:gd name="connsiteY14" fmla="*/ 4716001 h 4716002"/>
              <a:gd name="connsiteX15" fmla="*/ 1163895 w 4302000"/>
              <a:gd name="connsiteY15" fmla="*/ 4716001 h 4716002"/>
              <a:gd name="connsiteX16" fmla="*/ 1019895 w 4302000"/>
              <a:gd name="connsiteY16" fmla="*/ 4716001 h 4716002"/>
              <a:gd name="connsiteX17" fmla="*/ 1019895 w 4302000"/>
              <a:gd name="connsiteY17" fmla="*/ 4716002 h 4716002"/>
              <a:gd name="connsiteX18" fmla="*/ 0 w 4302000"/>
              <a:gd name="connsiteY18" fmla="*/ 4716002 h 4716002"/>
              <a:gd name="connsiteX19" fmla="*/ 0 w 4302000"/>
              <a:gd name="connsiteY19" fmla="*/ 4716001 h 4716002"/>
              <a:gd name="connsiteX20" fmla="*/ 0 w 4302000"/>
              <a:gd name="connsiteY20" fmla="*/ 4579435 h 4716002"/>
              <a:gd name="connsiteX21" fmla="*/ 0 w 4302000"/>
              <a:gd name="connsiteY21" fmla="*/ 4386373 h 4716002"/>
              <a:gd name="connsiteX22" fmla="*/ 858448 w 4302000"/>
              <a:gd name="connsiteY22" fmla="*/ 4386373 h 4716002"/>
              <a:gd name="connsiteX23" fmla="*/ 858448 w 4302000"/>
              <a:gd name="connsiteY23" fmla="*/ 4378846 h 4716002"/>
              <a:gd name="connsiteX24" fmla="*/ 858448 w 4302000"/>
              <a:gd name="connsiteY24" fmla="*/ 4242279 h 4716002"/>
              <a:gd name="connsiteX25" fmla="*/ 858448 w 4302000"/>
              <a:gd name="connsiteY25" fmla="*/ 4049217 h 4716002"/>
              <a:gd name="connsiteX26" fmla="*/ 178518 w 4302000"/>
              <a:gd name="connsiteY26" fmla="*/ 4049217 h 4716002"/>
              <a:gd name="connsiteX27" fmla="*/ 178518 w 4302000"/>
              <a:gd name="connsiteY27" fmla="*/ 3198865 h 4716002"/>
              <a:gd name="connsiteX28" fmla="*/ 178518 w 4302000"/>
              <a:gd name="connsiteY28" fmla="*/ 3062298 h 4716002"/>
              <a:gd name="connsiteX29" fmla="*/ 178518 w 4302000"/>
              <a:gd name="connsiteY29" fmla="*/ 2869236 h 4716002"/>
              <a:gd name="connsiteX30" fmla="*/ 0 w 4302000"/>
              <a:gd name="connsiteY30" fmla="*/ 2869236 h 4716002"/>
              <a:gd name="connsiteX31" fmla="*/ 0 w 4302000"/>
              <a:gd name="connsiteY31" fmla="*/ 2857465 h 4716002"/>
              <a:gd name="connsiteX32" fmla="*/ 0 w 4302000"/>
              <a:gd name="connsiteY32" fmla="*/ 2433599 h 4716002"/>
              <a:gd name="connsiteX33" fmla="*/ 0 w 4302000"/>
              <a:gd name="connsiteY33" fmla="*/ 936001 h 471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302000" h="4716002">
                <a:moveTo>
                  <a:pt x="3538800" y="252000"/>
                </a:moveTo>
                <a:lnTo>
                  <a:pt x="3538800" y="423972"/>
                </a:lnTo>
                <a:lnTo>
                  <a:pt x="3880572" y="423972"/>
                </a:lnTo>
                <a:lnTo>
                  <a:pt x="3880572" y="1026000"/>
                </a:lnTo>
                <a:lnTo>
                  <a:pt x="4051395" y="1026000"/>
                </a:lnTo>
                <a:lnTo>
                  <a:pt x="4051395" y="252000"/>
                </a:lnTo>
                <a:close/>
                <a:moveTo>
                  <a:pt x="0" y="0"/>
                </a:moveTo>
                <a:lnTo>
                  <a:pt x="342000" y="0"/>
                </a:lnTo>
                <a:lnTo>
                  <a:pt x="4302000" y="0"/>
                </a:lnTo>
                <a:lnTo>
                  <a:pt x="4302000" y="936001"/>
                </a:lnTo>
                <a:lnTo>
                  <a:pt x="4302000" y="2000250"/>
                </a:lnTo>
                <a:lnTo>
                  <a:pt x="4302000" y="3780000"/>
                </a:lnTo>
                <a:lnTo>
                  <a:pt x="4302000" y="4716001"/>
                </a:lnTo>
                <a:lnTo>
                  <a:pt x="3960000" y="4716001"/>
                </a:lnTo>
                <a:lnTo>
                  <a:pt x="1250868" y="4716001"/>
                </a:lnTo>
                <a:lnTo>
                  <a:pt x="1163895" y="4716001"/>
                </a:lnTo>
                <a:lnTo>
                  <a:pt x="1019895" y="4716001"/>
                </a:lnTo>
                <a:lnTo>
                  <a:pt x="1019895" y="4716002"/>
                </a:lnTo>
                <a:lnTo>
                  <a:pt x="0" y="4716002"/>
                </a:lnTo>
                <a:lnTo>
                  <a:pt x="0" y="4716001"/>
                </a:lnTo>
                <a:lnTo>
                  <a:pt x="0" y="4579435"/>
                </a:lnTo>
                <a:lnTo>
                  <a:pt x="0" y="4386373"/>
                </a:lnTo>
                <a:lnTo>
                  <a:pt x="858448" y="4386373"/>
                </a:lnTo>
                <a:lnTo>
                  <a:pt x="858448" y="4378846"/>
                </a:lnTo>
                <a:lnTo>
                  <a:pt x="858448" y="4242279"/>
                </a:lnTo>
                <a:lnTo>
                  <a:pt x="858448" y="4049217"/>
                </a:lnTo>
                <a:lnTo>
                  <a:pt x="178518" y="4049217"/>
                </a:lnTo>
                <a:lnTo>
                  <a:pt x="178518" y="3198865"/>
                </a:lnTo>
                <a:lnTo>
                  <a:pt x="178518" y="3062298"/>
                </a:lnTo>
                <a:lnTo>
                  <a:pt x="178518" y="2869236"/>
                </a:lnTo>
                <a:lnTo>
                  <a:pt x="0" y="2869236"/>
                </a:lnTo>
                <a:lnTo>
                  <a:pt x="0" y="2857465"/>
                </a:lnTo>
                <a:lnTo>
                  <a:pt x="0" y="2433599"/>
                </a:lnTo>
                <a:lnTo>
                  <a:pt x="0" y="9360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92A0-EE28-164E-8842-ED9D6A0E05C2}" type="datetime4">
              <a:rPr lang="nl-NL" smtClean="0"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</a:extLst>
          </p:cNvPr>
          <p:cNvSpPr>
            <a:spLocks noChangeAspect="1"/>
          </p:cNvSpPr>
          <p:nvPr userDrawn="1"/>
        </p:nvSpPr>
        <p:spPr>
          <a:xfrm>
            <a:off x="19467900" y="1481589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29" name="Graphic 11">
            <a:extLst>
              <a:ext uri="{FF2B5EF4-FFF2-40B4-BE49-F238E27FC236}">
                <a16:creationId xmlns:a16="http://schemas.microsoft.com/office/drawing/2014/main" id="{CFB89A87-F87F-1E71-78AF-8916E5E6FCD4}"/>
              </a:ext>
            </a:extLst>
          </p:cNvPr>
          <p:cNvSpPr/>
          <p:nvPr userDrawn="1"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F1A30C-D40C-7D32-441D-F29B6A5E3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"/>
            <a:ext cx="10369500" cy="30240282"/>
          </a:xfrm>
          <a:custGeom>
            <a:avLst/>
            <a:gdLst>
              <a:gd name="connsiteX0" fmla="*/ 252000 w 4464000"/>
              <a:gd name="connsiteY0" fmla="*/ 3369600 h 5143499"/>
              <a:gd name="connsiteX1" fmla="*/ 252000 w 4464000"/>
              <a:gd name="connsiteY1" fmla="*/ 4886737 h 5143499"/>
              <a:gd name="connsiteX2" fmla="*/ 1271895 w 4464000"/>
              <a:gd name="connsiteY2" fmla="*/ 4886737 h 5143499"/>
              <a:gd name="connsiteX3" fmla="*/ 1271895 w 4464000"/>
              <a:gd name="connsiteY3" fmla="*/ 4549581 h 5143499"/>
              <a:gd name="connsiteX4" fmla="*/ 591965 w 4464000"/>
              <a:gd name="connsiteY4" fmla="*/ 4549581 h 5143499"/>
              <a:gd name="connsiteX5" fmla="*/ 591965 w 4464000"/>
              <a:gd name="connsiteY5" fmla="*/ 3369600 h 5143499"/>
              <a:gd name="connsiteX6" fmla="*/ 0 w 4464000"/>
              <a:gd name="connsiteY6" fmla="*/ 0 h 5143499"/>
              <a:gd name="connsiteX7" fmla="*/ 4464000 w 4464000"/>
              <a:gd name="connsiteY7" fmla="*/ 0 h 5143499"/>
              <a:gd name="connsiteX8" fmla="*/ 4464000 w 4464000"/>
              <a:gd name="connsiteY8" fmla="*/ 5143499 h 5143499"/>
              <a:gd name="connsiteX9" fmla="*/ 0 w 4464000"/>
              <a:gd name="connsiteY9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4000" h="5143499">
                <a:moveTo>
                  <a:pt x="252000" y="3369600"/>
                </a:moveTo>
                <a:lnTo>
                  <a:pt x="252000" y="4886737"/>
                </a:lnTo>
                <a:lnTo>
                  <a:pt x="1271895" y="4886737"/>
                </a:lnTo>
                <a:lnTo>
                  <a:pt x="1271895" y="4549581"/>
                </a:lnTo>
                <a:lnTo>
                  <a:pt x="591965" y="4549581"/>
                </a:lnTo>
                <a:lnTo>
                  <a:pt x="591965" y="3369600"/>
                </a:lnTo>
                <a:close/>
                <a:moveTo>
                  <a:pt x="0" y="0"/>
                </a:moveTo>
                <a:lnTo>
                  <a:pt x="4464000" y="0"/>
                </a:lnTo>
                <a:lnTo>
                  <a:pt x="446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921FF-3FE4-6752-5C75-F0E39EFE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264" y="5714700"/>
            <a:ext cx="8780625" cy="21165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CA6DCB-A386-70DB-ADF7-895F4CC8C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2535" y="8677878"/>
            <a:ext cx="8780625" cy="1820237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4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3A92A89F-6921-5891-76CE-1287CF8A27A6}"/>
              </a:ext>
            </a:extLst>
          </p:cNvPr>
          <p:cNvSpPr>
            <a:spLocks noChangeAspect="1"/>
          </p:cNvSpPr>
          <p:nvPr userDrawn="1"/>
        </p:nvSpPr>
        <p:spPr>
          <a:xfrm>
            <a:off x="19467901" y="1481589"/>
            <a:ext cx="1190715" cy="4550595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999 h 774000"/>
              <a:gd name="connsiteX5" fmla="*/ 322574 w 512595"/>
              <a:gd name="connsiteY5" fmla="*/ 773999 h 774000"/>
              <a:gd name="connsiteX6" fmla="*/ 322574 w 512595"/>
              <a:gd name="connsiteY6" fmla="*/ 190814 h 774000"/>
              <a:gd name="connsiteX7" fmla="*/ 0 w 512595"/>
              <a:gd name="connsiteY7" fmla="*/ 190814 h 774000"/>
              <a:gd name="connsiteX8" fmla="*/ 0 w 512595"/>
              <a:gd name="connsiteY8" fmla="*/ 171972 h 774000"/>
              <a:gd name="connsiteX9" fmla="*/ 0 w 512595"/>
              <a:gd name="connsiteY9" fmla="*/ 24224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999"/>
                </a:lnTo>
                <a:lnTo>
                  <a:pt x="322574" y="773999"/>
                </a:lnTo>
                <a:lnTo>
                  <a:pt x="322574" y="190814"/>
                </a:lnTo>
                <a:lnTo>
                  <a:pt x="0" y="190814"/>
                </a:lnTo>
                <a:lnTo>
                  <a:pt x="0" y="171972"/>
                </a:lnTo>
                <a:lnTo>
                  <a:pt x="0" y="24224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92A0-EE28-164E-8842-ED9D6A0E05C2}" type="datetime4">
              <a:rPr lang="nl-NL" smtClean="0"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‹#›</a:t>
            </a:fld>
            <a:endParaRPr lang="nl-NL"/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A457AB02-72BB-04B7-1D4E-8841EDB679FA}"/>
              </a:ext>
            </a:extLst>
          </p:cNvPr>
          <p:cNvSpPr/>
          <p:nvPr userDrawn="1"/>
        </p:nvSpPr>
        <p:spPr>
          <a:xfrm>
            <a:off x="585376" y="19810963"/>
            <a:ext cx="2369131" cy="8919736"/>
          </a:xfrm>
          <a:custGeom>
            <a:avLst/>
            <a:gdLst>
              <a:gd name="connsiteX0" fmla="*/ 0 w 1019895"/>
              <a:gd name="connsiteY0" fmla="*/ 0 h 1517137"/>
              <a:gd name="connsiteX1" fmla="*/ 30575 w 1019895"/>
              <a:gd name="connsiteY1" fmla="*/ 0 h 1517137"/>
              <a:gd name="connsiteX2" fmla="*/ 339965 w 1019895"/>
              <a:gd name="connsiteY2" fmla="*/ 0 h 1517137"/>
              <a:gd name="connsiteX3" fmla="*/ 360348 w 1019895"/>
              <a:gd name="connsiteY3" fmla="*/ 0 h 1517137"/>
              <a:gd name="connsiteX4" fmla="*/ 360348 w 1019895"/>
              <a:gd name="connsiteY4" fmla="*/ 1159187 h 1517137"/>
              <a:gd name="connsiteX5" fmla="*/ 1019895 w 1019895"/>
              <a:gd name="connsiteY5" fmla="*/ 1159187 h 1517137"/>
              <a:gd name="connsiteX6" fmla="*/ 1019895 w 1019895"/>
              <a:gd name="connsiteY6" fmla="*/ 1179981 h 1517137"/>
              <a:gd name="connsiteX7" fmla="*/ 1019895 w 1019895"/>
              <a:gd name="connsiteY7" fmla="*/ 149040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30575" y="0"/>
                </a:lnTo>
                <a:lnTo>
                  <a:pt x="339965" y="0"/>
                </a:lnTo>
                <a:lnTo>
                  <a:pt x="360348" y="0"/>
                </a:lnTo>
                <a:lnTo>
                  <a:pt x="360348" y="1159187"/>
                </a:lnTo>
                <a:lnTo>
                  <a:pt x="1019895" y="1159187"/>
                </a:lnTo>
                <a:lnTo>
                  <a:pt x="1019895" y="1179981"/>
                </a:lnTo>
                <a:lnTo>
                  <a:pt x="1019895" y="149040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CC2F4E6-1952-E906-D6D4-85CB03985F5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2122123"/>
            <a:ext cx="21240750" cy="25610323"/>
          </a:xfrm>
          <a:custGeom>
            <a:avLst/>
            <a:gdLst>
              <a:gd name="connsiteX0" fmla="*/ 0 w 9144000"/>
              <a:gd name="connsiteY0" fmla="*/ 0 h 4356000"/>
              <a:gd name="connsiteX1" fmla="*/ 8380800 w 9144000"/>
              <a:gd name="connsiteY1" fmla="*/ 0 h 4356000"/>
              <a:gd name="connsiteX2" fmla="*/ 8380800 w 9144000"/>
              <a:gd name="connsiteY2" fmla="*/ 63025 h 4356000"/>
              <a:gd name="connsiteX3" fmla="*/ 8722572 w 9144000"/>
              <a:gd name="connsiteY3" fmla="*/ 63025 h 4356000"/>
              <a:gd name="connsiteX4" fmla="*/ 8722572 w 9144000"/>
              <a:gd name="connsiteY4" fmla="*/ 665053 h 4356000"/>
              <a:gd name="connsiteX5" fmla="*/ 8893395 w 9144000"/>
              <a:gd name="connsiteY5" fmla="*/ 665053 h 4356000"/>
              <a:gd name="connsiteX6" fmla="*/ 8893395 w 9144000"/>
              <a:gd name="connsiteY6" fmla="*/ 0 h 4356000"/>
              <a:gd name="connsiteX7" fmla="*/ 9144000 w 9144000"/>
              <a:gd name="connsiteY7" fmla="*/ 0 h 4356000"/>
              <a:gd name="connsiteX8" fmla="*/ 9144000 w 9144000"/>
              <a:gd name="connsiteY8" fmla="*/ 4356000 h 4356000"/>
              <a:gd name="connsiteX9" fmla="*/ 1271895 w 9144000"/>
              <a:gd name="connsiteY9" fmla="*/ 4356000 h 4356000"/>
              <a:gd name="connsiteX10" fmla="*/ 1271895 w 9144000"/>
              <a:gd name="connsiteY10" fmla="*/ 4188634 h 4356000"/>
              <a:gd name="connsiteX11" fmla="*/ 591965 w 9144000"/>
              <a:gd name="connsiteY11" fmla="*/ 4188634 h 4356000"/>
              <a:gd name="connsiteX12" fmla="*/ 591965 w 9144000"/>
              <a:gd name="connsiteY12" fmla="*/ 3008653 h 4356000"/>
              <a:gd name="connsiteX13" fmla="*/ 252000 w 9144000"/>
              <a:gd name="connsiteY13" fmla="*/ 3008653 h 4356000"/>
              <a:gd name="connsiteX14" fmla="*/ 252000 w 9144000"/>
              <a:gd name="connsiteY14" fmla="*/ 4356000 h 4356000"/>
              <a:gd name="connsiteX15" fmla="*/ 0 w 9144000"/>
              <a:gd name="connsiteY15" fmla="*/ 4356000 h 43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4356000">
                <a:moveTo>
                  <a:pt x="0" y="0"/>
                </a:moveTo>
                <a:lnTo>
                  <a:pt x="8380800" y="0"/>
                </a:lnTo>
                <a:lnTo>
                  <a:pt x="8380800" y="63025"/>
                </a:lnTo>
                <a:lnTo>
                  <a:pt x="8722572" y="63025"/>
                </a:lnTo>
                <a:lnTo>
                  <a:pt x="8722572" y="665053"/>
                </a:lnTo>
                <a:lnTo>
                  <a:pt x="8893395" y="665053"/>
                </a:lnTo>
                <a:lnTo>
                  <a:pt x="8893395" y="0"/>
                </a:lnTo>
                <a:lnTo>
                  <a:pt x="9144000" y="0"/>
                </a:lnTo>
                <a:lnTo>
                  <a:pt x="9144000" y="4356000"/>
                </a:lnTo>
                <a:lnTo>
                  <a:pt x="1271895" y="4356000"/>
                </a:lnTo>
                <a:lnTo>
                  <a:pt x="1271895" y="4188634"/>
                </a:lnTo>
                <a:lnTo>
                  <a:pt x="591965" y="4188634"/>
                </a:lnTo>
                <a:lnTo>
                  <a:pt x="591965" y="3008653"/>
                </a:lnTo>
                <a:lnTo>
                  <a:pt x="252000" y="3008653"/>
                </a:lnTo>
                <a:lnTo>
                  <a:pt x="252000" y="4356000"/>
                </a:lnTo>
                <a:lnTo>
                  <a:pt x="0" y="435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360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E815-15AE-4C19-A956-DEF1F49D3FF0}" type="datetimeFigureOut">
              <a:rPr lang="nl-NL" smtClean="0"/>
              <a:t>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232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BE92A0-EE28-164E-8842-ED9D6A0E05C2}" type="datetime4">
              <a:rPr lang="nl-NL" smtClean="0"/>
              <a:pPr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</a:extLst>
          </p:cNvPr>
          <p:cNvSpPr>
            <a:spLocks noChangeAspect="1"/>
          </p:cNvSpPr>
          <p:nvPr userDrawn="1"/>
        </p:nvSpPr>
        <p:spPr>
          <a:xfrm>
            <a:off x="19467900" y="1481589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</a:extLst>
          </p:cNvPr>
          <p:cNvSpPr/>
          <p:nvPr userDrawn="1"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275DA-1A4E-D3EA-0C18-CA5AEC8A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75" y="8889533"/>
            <a:ext cx="13380000" cy="10159467"/>
          </a:xfrm>
        </p:spPr>
        <p:txBody>
          <a:bodyPr anchor="ctr" anchorCtr="0"/>
          <a:lstStyle>
            <a:lvl1pPr marL="334498" indent="-334498">
              <a:tabLst>
                <a:tab pos="334498" algn="l"/>
              </a:tabLst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45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7500" y="31748334"/>
            <a:ext cx="125437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19125" y="31748334"/>
            <a:ext cx="8362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585458" y="1478758"/>
            <a:ext cx="5517011" cy="3091953"/>
            <a:chOff x="252036" y="251518"/>
            <a:chExt cx="2375036" cy="525903"/>
          </a:xfrm>
          <a:solidFill>
            <a:schemeClr val="accent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</a:extLst>
          </p:cNvPr>
          <p:cNvSpPr>
            <a:spLocks noChangeAspect="1"/>
          </p:cNvSpPr>
          <p:nvPr/>
        </p:nvSpPr>
        <p:spPr>
          <a:xfrm>
            <a:off x="19467900" y="6349667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accent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accent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175FCEA-9ED3-C56B-BA11-631B1F2D4970}"/>
              </a:ext>
            </a:extLst>
          </p:cNvPr>
          <p:cNvSpPr txBox="1"/>
          <p:nvPr userDrawn="1"/>
        </p:nvSpPr>
        <p:spPr>
          <a:xfrm>
            <a:off x="17310291" y="27726878"/>
            <a:ext cx="3345000" cy="10582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2207">
                <a:solidFill>
                  <a:schemeClr val="accent1"/>
                </a:solidFill>
              </a:rPr>
              <a:t>gezien en gehoord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F78968-CF7F-7EC8-3ABC-42C6C64C76FA}"/>
              </a:ext>
            </a:extLst>
          </p:cNvPr>
          <p:cNvSpPr txBox="1"/>
          <p:nvPr userDrawn="1"/>
        </p:nvSpPr>
        <p:spPr>
          <a:xfrm>
            <a:off x="2174250" y="19683967"/>
            <a:ext cx="5017500" cy="5926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3484" noProof="1">
                <a:solidFill>
                  <a:schemeClr val="accent1"/>
                </a:solidFill>
              </a:rPr>
              <a:t>hsleiden.nl</a:t>
            </a:r>
          </a:p>
          <a:p>
            <a:pPr algn="l"/>
            <a:endParaRPr lang="nl-NL" sz="3484" noProof="1">
              <a:solidFill>
                <a:schemeClr val="accent1"/>
              </a:solidFill>
            </a:endParaRPr>
          </a:p>
          <a:p>
            <a:pPr algn="l"/>
            <a:r>
              <a:rPr lang="nl-NL" sz="3484" noProof="1">
                <a:solidFill>
                  <a:schemeClr val="accent1"/>
                </a:solidFill>
              </a:rPr>
              <a:t>Zernikedreef 11</a:t>
            </a:r>
          </a:p>
          <a:p>
            <a:pPr algn="l"/>
            <a:r>
              <a:rPr lang="nl-NL" sz="3484" noProof="1">
                <a:solidFill>
                  <a:schemeClr val="accent1"/>
                </a:solidFill>
              </a:rPr>
              <a:t>2333 CK Leiden</a:t>
            </a:r>
          </a:p>
        </p:txBody>
      </p:sp>
    </p:spTree>
    <p:extLst>
      <p:ext uri="{BB962C8B-B14F-4D97-AF65-F5344CB8AC3E}">
        <p14:creationId xmlns:p14="http://schemas.microsoft.com/office/powerpoint/2010/main" val="394974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594A7-9133-4734-EF49-FA4A3CFB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31991F-19BE-55D2-A350-E113D877B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A2433E-2512-5E29-10E9-F6BD824B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F755-782B-4F97-9666-48E7517AA3BC}" type="datetimeFigureOut">
              <a:rPr lang="nl-NL" smtClean="0"/>
              <a:t>6-3-2025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8AB542-AA83-61D2-F84A-9EC6739A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D179E1-B2EE-0D32-78E4-C2E2DAF5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006F-3D2F-4FDC-8418-8CE5FD8C41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84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5F87C-6BDF-B803-89CE-2FD14280D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5094" y="4949050"/>
            <a:ext cx="15930563" cy="10528100"/>
          </a:xfrm>
        </p:spPr>
        <p:txBody>
          <a:bodyPr anchor="b"/>
          <a:lstStyle>
            <a:lvl1pPr algn="ctr">
              <a:defRPr sz="10453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AE03E-8B34-1E10-83D7-27A22862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94" y="15883154"/>
            <a:ext cx="15930563" cy="7301067"/>
          </a:xfrm>
        </p:spPr>
        <p:txBody>
          <a:bodyPr/>
          <a:lstStyle>
            <a:lvl1pPr marL="0" indent="0" algn="ctr">
              <a:buNone/>
              <a:defRPr sz="4181"/>
            </a:lvl1pPr>
            <a:lvl2pPr marL="796517" indent="0" algn="ctr">
              <a:buNone/>
              <a:defRPr sz="3485"/>
            </a:lvl2pPr>
            <a:lvl3pPr marL="1593033" indent="0" algn="ctr">
              <a:buNone/>
              <a:defRPr sz="3136"/>
            </a:lvl3pPr>
            <a:lvl4pPr marL="2389550" indent="0" algn="ctr">
              <a:buNone/>
              <a:defRPr sz="2787"/>
            </a:lvl4pPr>
            <a:lvl5pPr marL="3186067" indent="0" algn="ctr">
              <a:buNone/>
              <a:defRPr sz="2787"/>
            </a:lvl5pPr>
            <a:lvl6pPr marL="3982584" indent="0" algn="ctr">
              <a:buNone/>
              <a:defRPr sz="2787"/>
            </a:lvl6pPr>
            <a:lvl7pPr marL="4779101" indent="0" algn="ctr">
              <a:buNone/>
              <a:defRPr sz="2787"/>
            </a:lvl7pPr>
            <a:lvl8pPr marL="5575617" indent="0" algn="ctr">
              <a:buNone/>
              <a:defRPr sz="2787"/>
            </a:lvl8pPr>
            <a:lvl9pPr marL="6372134" indent="0" algn="ctr">
              <a:buNone/>
              <a:defRPr sz="2787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BEEB81-B96E-DF2C-680B-891CF649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F755-782B-4F97-9666-48E7517AA3BC}" type="datetimeFigureOut">
              <a:rPr lang="nl-NL" smtClean="0"/>
              <a:t>6-3-2025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5A5B3D-8A58-F767-8878-E2F47CE1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BC55B3-BE86-E902-CB3F-F76F1C4C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006F-3D2F-4FDC-8418-8CE5FD8C41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36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29C5-08E3-498F-BFA9-FFAD5A512B05}" type="datetime1">
              <a:rPr lang="nl-NL" smtClean="0"/>
              <a:t>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82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750" y="7196289"/>
            <a:ext cx="15052500" cy="7196289"/>
          </a:xfrm>
        </p:spPr>
        <p:txBody>
          <a:bodyPr anchor="b" anchorCtr="0"/>
          <a:lstStyle>
            <a:lvl1pPr algn="l">
              <a:defRPr sz="9756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750" y="15027545"/>
            <a:ext cx="15052500" cy="38098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4181">
                <a:solidFill>
                  <a:schemeClr val="bg1"/>
                </a:solidFill>
              </a:defRPr>
            </a:lvl1pPr>
            <a:lvl2pPr marL="796522" indent="0" algn="ctr">
              <a:buNone/>
              <a:defRPr sz="3484"/>
            </a:lvl2pPr>
            <a:lvl3pPr marL="1593045" indent="0" algn="ctr">
              <a:buNone/>
              <a:defRPr sz="3136"/>
            </a:lvl3pPr>
            <a:lvl4pPr marL="2389567" indent="0" algn="ctr">
              <a:buNone/>
              <a:defRPr sz="2787"/>
            </a:lvl4pPr>
            <a:lvl5pPr marL="3186090" indent="0" algn="ctr">
              <a:buNone/>
              <a:defRPr sz="2787"/>
            </a:lvl5pPr>
            <a:lvl6pPr marL="3982612" indent="0" algn="ctr">
              <a:buNone/>
              <a:defRPr sz="2787"/>
            </a:lvl6pPr>
            <a:lvl7pPr marL="4779134" indent="0" algn="ctr">
              <a:buNone/>
              <a:defRPr sz="2787"/>
            </a:lvl7pPr>
            <a:lvl8pPr marL="5575657" indent="0" algn="ctr">
              <a:buNone/>
              <a:defRPr sz="2787"/>
            </a:lvl8pPr>
            <a:lvl9pPr marL="6372179" indent="0" algn="ctr">
              <a:buNone/>
              <a:defRPr sz="2787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7500" y="31748334"/>
            <a:ext cx="125437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19125" y="31748334"/>
            <a:ext cx="8362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585458" y="1478758"/>
            <a:ext cx="5517011" cy="3091953"/>
            <a:chOff x="252036" y="251518"/>
            <a:chExt cx="2375036" cy="525903"/>
          </a:xfrm>
          <a:solidFill>
            <a:schemeClr val="bg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</p:grpSp>
      <p:sp>
        <p:nvSpPr>
          <p:cNvPr id="61" name="Graphic 13">
            <a:extLst>
              <a:ext uri="{FF2B5EF4-FFF2-40B4-BE49-F238E27FC236}">
                <a16:creationId xmlns:a16="http://schemas.microsoft.com/office/drawing/2014/main" id="{BE890B94-81E3-CEC4-9C09-944B507AA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0" y="6349667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FDAA32-85A0-B490-88C4-DA4D3B69559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8750" y="22647145"/>
            <a:ext cx="9031500" cy="1269933"/>
          </a:xfrm>
        </p:spPr>
        <p:txBody>
          <a:bodyPr/>
          <a:lstStyle>
            <a:lvl1pPr marL="0" indent="0">
              <a:buNone/>
              <a:defRPr sz="2555">
                <a:solidFill>
                  <a:schemeClr val="bg1"/>
                </a:solidFill>
              </a:defRPr>
            </a:lvl1pPr>
            <a:lvl2pPr marL="796522" indent="0">
              <a:buNone/>
              <a:defRPr sz="2439"/>
            </a:lvl2pPr>
            <a:lvl3pPr marL="1593045" indent="0">
              <a:buNone/>
              <a:defRPr sz="2091"/>
            </a:lvl3pPr>
            <a:lvl4pPr marL="2389567" indent="0">
              <a:buNone/>
              <a:defRPr sz="1742"/>
            </a:lvl4pPr>
            <a:lvl5pPr marL="3186090" indent="0">
              <a:buNone/>
              <a:defRPr sz="1742"/>
            </a:lvl5pPr>
            <a:lvl6pPr marL="3982612" indent="0">
              <a:buNone/>
              <a:defRPr sz="1742"/>
            </a:lvl6pPr>
            <a:lvl7pPr marL="4779134" indent="0">
              <a:buNone/>
              <a:defRPr sz="1742"/>
            </a:lvl7pPr>
            <a:lvl8pPr marL="5575657" indent="0">
              <a:buNone/>
              <a:defRPr sz="1742"/>
            </a:lvl8pPr>
            <a:lvl9pPr marL="6372179" indent="0">
              <a:buNone/>
              <a:defRPr sz="1742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2466E84-18BE-5C51-385E-9D3C57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731" y="23917078"/>
            <a:ext cx="9031500" cy="1058278"/>
          </a:xfrm>
        </p:spPr>
        <p:txBody>
          <a:bodyPr/>
          <a:lstStyle>
            <a:lvl1pPr algn="l">
              <a:defRPr sz="255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A031A140-1A0D-DFF2-9172-0726F09D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56F59CC-A2C3-E3AD-6517-4204EF04B3BB}"/>
              </a:ext>
            </a:extLst>
          </p:cNvPr>
          <p:cNvSpPr txBox="1"/>
          <p:nvPr/>
        </p:nvSpPr>
        <p:spPr>
          <a:xfrm>
            <a:off x="17310291" y="27726878"/>
            <a:ext cx="3345000" cy="10582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NL" sz="2207">
                <a:solidFill>
                  <a:schemeClr val="bg1"/>
                </a:solidFill>
              </a:rPr>
              <a:t>gezien en gehoord</a:t>
            </a:r>
          </a:p>
        </p:txBody>
      </p:sp>
    </p:spTree>
    <p:extLst>
      <p:ext uri="{BB962C8B-B14F-4D97-AF65-F5344CB8AC3E}">
        <p14:creationId xmlns:p14="http://schemas.microsoft.com/office/powerpoint/2010/main" val="174718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afbeeld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750" y="10371122"/>
            <a:ext cx="9031500" cy="7196289"/>
          </a:xfrm>
        </p:spPr>
        <p:txBody>
          <a:bodyPr anchor="b" anchorCtr="0"/>
          <a:lstStyle>
            <a:lvl1pPr algn="l">
              <a:defRPr sz="9756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750" y="18202378"/>
            <a:ext cx="9031500" cy="38098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4181">
                <a:solidFill>
                  <a:schemeClr val="bg1"/>
                </a:solidFill>
              </a:defRPr>
            </a:lvl1pPr>
            <a:lvl2pPr marL="796522" indent="0" algn="ctr">
              <a:buNone/>
              <a:defRPr sz="3484"/>
            </a:lvl2pPr>
            <a:lvl3pPr marL="1593045" indent="0" algn="ctr">
              <a:buNone/>
              <a:defRPr sz="3136"/>
            </a:lvl3pPr>
            <a:lvl4pPr marL="2389567" indent="0" algn="ctr">
              <a:buNone/>
              <a:defRPr sz="2787"/>
            </a:lvl4pPr>
            <a:lvl5pPr marL="3186090" indent="0" algn="ctr">
              <a:buNone/>
              <a:defRPr sz="2787"/>
            </a:lvl5pPr>
            <a:lvl6pPr marL="3982612" indent="0" algn="ctr">
              <a:buNone/>
              <a:defRPr sz="2787"/>
            </a:lvl6pPr>
            <a:lvl7pPr marL="4779134" indent="0" algn="ctr">
              <a:buNone/>
              <a:defRPr sz="2787"/>
            </a:lvl7pPr>
            <a:lvl8pPr marL="5575657" indent="0" algn="ctr">
              <a:buNone/>
              <a:defRPr sz="2787"/>
            </a:lvl8pPr>
            <a:lvl9pPr marL="6372179" indent="0" algn="ctr">
              <a:buNone/>
              <a:defRPr sz="2787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08731" y="27938534"/>
            <a:ext cx="9031500" cy="1058278"/>
          </a:xfrm>
        </p:spPr>
        <p:txBody>
          <a:bodyPr/>
          <a:lstStyle>
            <a:lvl1pPr algn="l">
              <a:defRPr sz="2555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7500" y="31748334"/>
            <a:ext cx="125437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819125" y="31748334"/>
            <a:ext cx="836250" cy="846622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41" name="Graphic 15" descr="Hogeschool Leiden">
            <a:extLst>
              <a:ext uri="{FF2B5EF4-FFF2-40B4-BE49-F238E27FC236}">
                <a16:creationId xmlns:a16="http://schemas.microsoft.com/office/drawing/2014/main" id="{B1F6B5B5-C8CE-B912-B447-4AE638405928}"/>
              </a:ext>
            </a:extLst>
          </p:cNvPr>
          <p:cNvGrpSpPr/>
          <p:nvPr/>
        </p:nvGrpSpPr>
        <p:grpSpPr>
          <a:xfrm>
            <a:off x="585458" y="1478758"/>
            <a:ext cx="5517011" cy="3091953"/>
            <a:chOff x="252036" y="251518"/>
            <a:chExt cx="2375036" cy="525903"/>
          </a:xfrm>
          <a:solidFill>
            <a:schemeClr val="bg1"/>
          </a:solidFill>
        </p:grpSpPr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904C1565-A28B-4C44-5472-0B13D85A5C64}"/>
                </a:ext>
              </a:extLst>
            </p:cNvPr>
            <p:cNvSpPr/>
            <p:nvPr/>
          </p:nvSpPr>
          <p:spPr>
            <a:xfrm>
              <a:off x="1282054" y="339211"/>
              <a:ext cx="150945" cy="142026"/>
            </a:xfrm>
            <a:custGeom>
              <a:avLst/>
              <a:gdLst>
                <a:gd name="connsiteX0" fmla="*/ 36400 w 150945"/>
                <a:gd name="connsiteY0" fmla="*/ 133182 h 142026"/>
                <a:gd name="connsiteX1" fmla="*/ 75473 w 150945"/>
                <a:gd name="connsiteY1" fmla="*/ 142027 h 142026"/>
                <a:gd name="connsiteX2" fmla="*/ 114673 w 150945"/>
                <a:gd name="connsiteY2" fmla="*/ 133182 h 142026"/>
                <a:gd name="connsiteX3" fmla="*/ 141273 w 150945"/>
                <a:gd name="connsiteY3" fmla="*/ 108289 h 142026"/>
                <a:gd name="connsiteX4" fmla="*/ 150945 w 150945"/>
                <a:gd name="connsiteY4" fmla="*/ 71013 h 142026"/>
                <a:gd name="connsiteX5" fmla="*/ 141273 w 150945"/>
                <a:gd name="connsiteY5" fmla="*/ 33611 h 142026"/>
                <a:gd name="connsiteX6" fmla="*/ 114673 w 150945"/>
                <a:gd name="connsiteY6" fmla="*/ 8845 h 142026"/>
                <a:gd name="connsiteX7" fmla="*/ 75473 w 150945"/>
                <a:gd name="connsiteY7" fmla="*/ 0 h 142026"/>
                <a:gd name="connsiteX8" fmla="*/ 36273 w 150945"/>
                <a:gd name="connsiteY8" fmla="*/ 8845 h 142026"/>
                <a:gd name="connsiteX9" fmla="*/ 9673 w 150945"/>
                <a:gd name="connsiteY9" fmla="*/ 33611 h 142026"/>
                <a:gd name="connsiteX10" fmla="*/ 0 w 150945"/>
                <a:gd name="connsiteY10" fmla="*/ 71013 h 142026"/>
                <a:gd name="connsiteX11" fmla="*/ 9673 w 150945"/>
                <a:gd name="connsiteY11" fmla="*/ 108289 h 142026"/>
                <a:gd name="connsiteX12" fmla="*/ 36400 w 150945"/>
                <a:gd name="connsiteY12" fmla="*/ 133182 h 142026"/>
                <a:gd name="connsiteX13" fmla="*/ 45436 w 150945"/>
                <a:gd name="connsiteY13" fmla="*/ 51428 h 142026"/>
                <a:gd name="connsiteX14" fmla="*/ 57400 w 150945"/>
                <a:gd name="connsiteY14" fmla="*/ 38918 h 142026"/>
                <a:gd name="connsiteX15" fmla="*/ 75346 w 150945"/>
                <a:gd name="connsiteY15" fmla="*/ 34622 h 142026"/>
                <a:gd name="connsiteX16" fmla="*/ 93291 w 150945"/>
                <a:gd name="connsiteY16" fmla="*/ 38918 h 142026"/>
                <a:gd name="connsiteX17" fmla="*/ 105255 w 150945"/>
                <a:gd name="connsiteY17" fmla="*/ 51428 h 142026"/>
                <a:gd name="connsiteX18" fmla="*/ 109455 w 150945"/>
                <a:gd name="connsiteY18" fmla="*/ 70887 h 142026"/>
                <a:gd name="connsiteX19" fmla="*/ 105255 w 150945"/>
                <a:gd name="connsiteY19" fmla="*/ 90220 h 142026"/>
                <a:gd name="connsiteX20" fmla="*/ 93291 w 150945"/>
                <a:gd name="connsiteY20" fmla="*/ 102856 h 142026"/>
                <a:gd name="connsiteX21" fmla="*/ 75346 w 150945"/>
                <a:gd name="connsiteY21" fmla="*/ 107278 h 142026"/>
                <a:gd name="connsiteX22" fmla="*/ 57400 w 150945"/>
                <a:gd name="connsiteY22" fmla="*/ 102856 h 142026"/>
                <a:gd name="connsiteX23" fmla="*/ 45436 w 150945"/>
                <a:gd name="connsiteY23" fmla="*/ 90220 h 142026"/>
                <a:gd name="connsiteX24" fmla="*/ 41236 w 150945"/>
                <a:gd name="connsiteY24" fmla="*/ 70887 h 142026"/>
                <a:gd name="connsiteX25" fmla="*/ 45436 w 150945"/>
                <a:gd name="connsiteY25" fmla="*/ 51428 h 1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026">
                  <a:moveTo>
                    <a:pt x="36400" y="133182"/>
                  </a:moveTo>
                  <a:cubicBezTo>
                    <a:pt x="47855" y="139121"/>
                    <a:pt x="60836" y="142027"/>
                    <a:pt x="75473" y="142027"/>
                  </a:cubicBezTo>
                  <a:cubicBezTo>
                    <a:pt x="90109" y="142027"/>
                    <a:pt x="103345" y="139121"/>
                    <a:pt x="114673" y="133182"/>
                  </a:cubicBezTo>
                  <a:cubicBezTo>
                    <a:pt x="126000" y="127243"/>
                    <a:pt x="134782" y="118903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182"/>
                  </a:cubicBezTo>
                  <a:moveTo>
                    <a:pt x="45436" y="51428"/>
                  </a:moveTo>
                  <a:cubicBezTo>
                    <a:pt x="48236" y="45994"/>
                    <a:pt x="52309" y="41825"/>
                    <a:pt x="57400" y="38918"/>
                  </a:cubicBezTo>
                  <a:cubicBezTo>
                    <a:pt x="62618" y="36012"/>
                    <a:pt x="68600" y="34622"/>
                    <a:pt x="75346" y="34622"/>
                  </a:cubicBezTo>
                  <a:cubicBezTo>
                    <a:pt x="82091" y="34622"/>
                    <a:pt x="88200" y="36012"/>
                    <a:pt x="93291" y="38918"/>
                  </a:cubicBezTo>
                  <a:cubicBezTo>
                    <a:pt x="98509" y="41825"/>
                    <a:pt x="102455" y="45994"/>
                    <a:pt x="105255" y="51428"/>
                  </a:cubicBezTo>
                  <a:cubicBezTo>
                    <a:pt x="108055" y="56861"/>
                    <a:pt x="109455" y="63306"/>
                    <a:pt x="109455" y="70887"/>
                  </a:cubicBezTo>
                  <a:cubicBezTo>
                    <a:pt x="109455" y="78469"/>
                    <a:pt x="108055" y="84660"/>
                    <a:pt x="105255" y="90220"/>
                  </a:cubicBezTo>
                  <a:cubicBezTo>
                    <a:pt x="102455" y="95780"/>
                    <a:pt x="98382" y="99950"/>
                    <a:pt x="93291" y="102856"/>
                  </a:cubicBezTo>
                  <a:cubicBezTo>
                    <a:pt x="88073" y="105762"/>
                    <a:pt x="82091" y="107278"/>
                    <a:pt x="75346" y="107278"/>
                  </a:cubicBezTo>
                  <a:cubicBezTo>
                    <a:pt x="68600" y="107278"/>
                    <a:pt x="62491" y="105888"/>
                    <a:pt x="57400" y="102856"/>
                  </a:cubicBezTo>
                  <a:cubicBezTo>
                    <a:pt x="52182" y="99950"/>
                    <a:pt x="48236" y="95780"/>
                    <a:pt x="45436" y="90220"/>
                  </a:cubicBezTo>
                  <a:cubicBezTo>
                    <a:pt x="42636" y="84660"/>
                    <a:pt x="41236" y="78216"/>
                    <a:pt x="41236" y="70887"/>
                  </a:cubicBezTo>
                  <a:cubicBezTo>
                    <a:pt x="41236" y="63558"/>
                    <a:pt x="42636" y="56861"/>
                    <a:pt x="45436" y="5142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F4F72D49-15E2-633C-F336-5A093213B0BB}"/>
                </a:ext>
              </a:extLst>
            </p:cNvPr>
            <p:cNvSpPr/>
            <p:nvPr/>
          </p:nvSpPr>
          <p:spPr>
            <a:xfrm>
              <a:off x="1452727" y="338832"/>
              <a:ext cx="148018" cy="195097"/>
            </a:xfrm>
            <a:custGeom>
              <a:avLst/>
              <a:gdLst>
                <a:gd name="connsiteX0" fmla="*/ 34109 w 148018"/>
                <a:gd name="connsiteY0" fmla="*/ 125979 h 195097"/>
                <a:gd name="connsiteX1" fmla="*/ 66055 w 148018"/>
                <a:gd name="connsiteY1" fmla="*/ 133687 h 195097"/>
                <a:gd name="connsiteX2" fmla="*/ 90745 w 148018"/>
                <a:gd name="connsiteY2" fmla="*/ 128886 h 195097"/>
                <a:gd name="connsiteX3" fmla="*/ 107545 w 148018"/>
                <a:gd name="connsiteY3" fmla="*/ 116502 h 195097"/>
                <a:gd name="connsiteX4" fmla="*/ 107545 w 148018"/>
                <a:gd name="connsiteY4" fmla="*/ 126106 h 195097"/>
                <a:gd name="connsiteX5" fmla="*/ 96982 w 148018"/>
                <a:gd name="connsiteY5" fmla="*/ 152515 h 195097"/>
                <a:gd name="connsiteX6" fmla="*/ 68345 w 148018"/>
                <a:gd name="connsiteY6" fmla="*/ 161486 h 195097"/>
                <a:gd name="connsiteX7" fmla="*/ 44927 w 148018"/>
                <a:gd name="connsiteY7" fmla="*/ 157695 h 195097"/>
                <a:gd name="connsiteX8" fmla="*/ 18836 w 148018"/>
                <a:gd name="connsiteY8" fmla="*/ 144933 h 195097"/>
                <a:gd name="connsiteX9" fmla="*/ 6236 w 148018"/>
                <a:gd name="connsiteY9" fmla="*/ 174248 h 195097"/>
                <a:gd name="connsiteX10" fmla="*/ 36400 w 148018"/>
                <a:gd name="connsiteY10" fmla="*/ 190043 h 195097"/>
                <a:gd name="connsiteX11" fmla="*/ 70000 w 148018"/>
                <a:gd name="connsiteY11" fmla="*/ 195097 h 195097"/>
                <a:gd name="connsiteX12" fmla="*/ 111491 w 148018"/>
                <a:gd name="connsiteY12" fmla="*/ 186379 h 195097"/>
                <a:gd name="connsiteX13" fmla="*/ 138345 w 148018"/>
                <a:gd name="connsiteY13" fmla="*/ 160728 h 195097"/>
                <a:gd name="connsiteX14" fmla="*/ 148018 w 148018"/>
                <a:gd name="connsiteY14" fmla="*/ 119030 h 195097"/>
                <a:gd name="connsiteX15" fmla="*/ 148018 w 148018"/>
                <a:gd name="connsiteY15" fmla="*/ 2906 h 195097"/>
                <a:gd name="connsiteX16" fmla="*/ 109709 w 148018"/>
                <a:gd name="connsiteY16" fmla="*/ 2906 h 195097"/>
                <a:gd name="connsiteX17" fmla="*/ 109709 w 148018"/>
                <a:gd name="connsiteY17" fmla="*/ 19459 h 195097"/>
                <a:gd name="connsiteX18" fmla="*/ 92273 w 148018"/>
                <a:gd name="connsiteY18" fmla="*/ 5560 h 195097"/>
                <a:gd name="connsiteX19" fmla="*/ 65800 w 148018"/>
                <a:gd name="connsiteY19" fmla="*/ 0 h 195097"/>
                <a:gd name="connsiteX20" fmla="*/ 33855 w 148018"/>
                <a:gd name="connsiteY20" fmla="*/ 7708 h 195097"/>
                <a:gd name="connsiteX21" fmla="*/ 9418 w 148018"/>
                <a:gd name="connsiteY21" fmla="*/ 30326 h 195097"/>
                <a:gd name="connsiteX22" fmla="*/ 0 w 148018"/>
                <a:gd name="connsiteY22" fmla="*/ 66717 h 195097"/>
                <a:gd name="connsiteX23" fmla="*/ 9418 w 148018"/>
                <a:gd name="connsiteY23" fmla="*/ 103108 h 195097"/>
                <a:gd name="connsiteX24" fmla="*/ 33855 w 148018"/>
                <a:gd name="connsiteY24" fmla="*/ 125727 h 195097"/>
                <a:gd name="connsiteX25" fmla="*/ 45691 w 148018"/>
                <a:gd name="connsiteY25" fmla="*/ 48395 h 195097"/>
                <a:gd name="connsiteX26" fmla="*/ 57782 w 148018"/>
                <a:gd name="connsiteY26" fmla="*/ 36897 h 195097"/>
                <a:gd name="connsiteX27" fmla="*/ 75218 w 148018"/>
                <a:gd name="connsiteY27" fmla="*/ 32980 h 195097"/>
                <a:gd name="connsiteX28" fmla="*/ 92782 w 148018"/>
                <a:gd name="connsiteY28" fmla="*/ 36897 h 195097"/>
                <a:gd name="connsiteX29" fmla="*/ 104746 w 148018"/>
                <a:gd name="connsiteY29" fmla="*/ 48395 h 195097"/>
                <a:gd name="connsiteX30" fmla="*/ 109073 w 148018"/>
                <a:gd name="connsiteY30" fmla="*/ 66717 h 195097"/>
                <a:gd name="connsiteX31" fmla="*/ 104746 w 148018"/>
                <a:gd name="connsiteY31" fmla="*/ 85039 h 195097"/>
                <a:gd name="connsiteX32" fmla="*/ 92782 w 148018"/>
                <a:gd name="connsiteY32" fmla="*/ 96538 h 195097"/>
                <a:gd name="connsiteX33" fmla="*/ 75218 w 148018"/>
                <a:gd name="connsiteY33" fmla="*/ 100455 h 195097"/>
                <a:gd name="connsiteX34" fmla="*/ 57782 w 148018"/>
                <a:gd name="connsiteY34" fmla="*/ 96538 h 195097"/>
                <a:gd name="connsiteX35" fmla="*/ 45691 w 148018"/>
                <a:gd name="connsiteY35" fmla="*/ 85039 h 195097"/>
                <a:gd name="connsiteX36" fmla="*/ 41364 w 148018"/>
                <a:gd name="connsiteY36" fmla="*/ 66717 h 195097"/>
                <a:gd name="connsiteX37" fmla="*/ 45691 w 148018"/>
                <a:gd name="connsiteY37" fmla="*/ 48395 h 19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018" h="195097">
                  <a:moveTo>
                    <a:pt x="34109" y="125979"/>
                  </a:moveTo>
                  <a:cubicBezTo>
                    <a:pt x="44164" y="131160"/>
                    <a:pt x="54855" y="133687"/>
                    <a:pt x="66055" y="133687"/>
                  </a:cubicBezTo>
                  <a:cubicBezTo>
                    <a:pt x="75600" y="133687"/>
                    <a:pt x="83873" y="132045"/>
                    <a:pt x="90745" y="128886"/>
                  </a:cubicBezTo>
                  <a:cubicBezTo>
                    <a:pt x="97618" y="125727"/>
                    <a:pt x="103218" y="121557"/>
                    <a:pt x="107545" y="116502"/>
                  </a:cubicBezTo>
                  <a:lnTo>
                    <a:pt x="107545" y="126106"/>
                  </a:lnTo>
                  <a:cubicBezTo>
                    <a:pt x="107545" y="137731"/>
                    <a:pt x="103982" y="146576"/>
                    <a:pt x="96982" y="152515"/>
                  </a:cubicBezTo>
                  <a:cubicBezTo>
                    <a:pt x="89982" y="158453"/>
                    <a:pt x="80436" y="161486"/>
                    <a:pt x="68345" y="161486"/>
                  </a:cubicBezTo>
                  <a:cubicBezTo>
                    <a:pt x="60964" y="161486"/>
                    <a:pt x="53073" y="160222"/>
                    <a:pt x="44927" y="157695"/>
                  </a:cubicBezTo>
                  <a:cubicBezTo>
                    <a:pt x="36655" y="155168"/>
                    <a:pt x="28000" y="150872"/>
                    <a:pt x="18836" y="144933"/>
                  </a:cubicBezTo>
                  <a:lnTo>
                    <a:pt x="6236" y="174248"/>
                  </a:lnTo>
                  <a:cubicBezTo>
                    <a:pt x="15782" y="181451"/>
                    <a:pt x="25836" y="186631"/>
                    <a:pt x="36400" y="190043"/>
                  </a:cubicBezTo>
                  <a:cubicBezTo>
                    <a:pt x="46964" y="193455"/>
                    <a:pt x="58164" y="195097"/>
                    <a:pt x="70000" y="195097"/>
                  </a:cubicBezTo>
                  <a:cubicBezTo>
                    <a:pt x="86164" y="195097"/>
                    <a:pt x="100036" y="192191"/>
                    <a:pt x="111491" y="186379"/>
                  </a:cubicBezTo>
                  <a:cubicBezTo>
                    <a:pt x="122946" y="180566"/>
                    <a:pt x="131982" y="171974"/>
                    <a:pt x="138345" y="160728"/>
                  </a:cubicBezTo>
                  <a:cubicBezTo>
                    <a:pt x="144836" y="149356"/>
                    <a:pt x="148018" y="135583"/>
                    <a:pt x="148018" y="119030"/>
                  </a:cubicBezTo>
                  <a:lnTo>
                    <a:pt x="148018" y="2906"/>
                  </a:lnTo>
                  <a:lnTo>
                    <a:pt x="109709" y="2906"/>
                  </a:lnTo>
                  <a:lnTo>
                    <a:pt x="109709" y="19459"/>
                  </a:lnTo>
                  <a:cubicBezTo>
                    <a:pt x="105382" y="13899"/>
                    <a:pt x="99655" y="9224"/>
                    <a:pt x="92273" y="5560"/>
                  </a:cubicBezTo>
                  <a:cubicBezTo>
                    <a:pt x="84891" y="1895"/>
                    <a:pt x="76109" y="0"/>
                    <a:pt x="65800" y="0"/>
                  </a:cubicBezTo>
                  <a:cubicBezTo>
                    <a:pt x="54473" y="0"/>
                    <a:pt x="43782" y="2527"/>
                    <a:pt x="33855" y="7708"/>
                  </a:cubicBezTo>
                  <a:cubicBezTo>
                    <a:pt x="23800" y="12889"/>
                    <a:pt x="15655" y="20344"/>
                    <a:pt x="9418" y="30326"/>
                  </a:cubicBezTo>
                  <a:cubicBezTo>
                    <a:pt x="3182" y="40308"/>
                    <a:pt x="0" y="52439"/>
                    <a:pt x="0" y="66717"/>
                  </a:cubicBezTo>
                  <a:cubicBezTo>
                    <a:pt x="0" y="80996"/>
                    <a:pt x="3182" y="93126"/>
                    <a:pt x="9418" y="103108"/>
                  </a:cubicBezTo>
                  <a:cubicBezTo>
                    <a:pt x="15655" y="113091"/>
                    <a:pt x="23800" y="120672"/>
                    <a:pt x="33855" y="125727"/>
                  </a:cubicBezTo>
                  <a:moveTo>
                    <a:pt x="45691" y="48395"/>
                  </a:moveTo>
                  <a:cubicBezTo>
                    <a:pt x="48618" y="43341"/>
                    <a:pt x="52691" y="39550"/>
                    <a:pt x="57782" y="36897"/>
                  </a:cubicBezTo>
                  <a:cubicBezTo>
                    <a:pt x="63000" y="34243"/>
                    <a:pt x="68727" y="32980"/>
                    <a:pt x="75218" y="32980"/>
                  </a:cubicBezTo>
                  <a:cubicBezTo>
                    <a:pt x="81709" y="32980"/>
                    <a:pt x="87691" y="34243"/>
                    <a:pt x="92782" y="36897"/>
                  </a:cubicBezTo>
                  <a:cubicBezTo>
                    <a:pt x="97873" y="39550"/>
                    <a:pt x="101818" y="43341"/>
                    <a:pt x="104746" y="48395"/>
                  </a:cubicBezTo>
                  <a:cubicBezTo>
                    <a:pt x="107673" y="53450"/>
                    <a:pt x="109073" y="59515"/>
                    <a:pt x="109073" y="66717"/>
                  </a:cubicBezTo>
                  <a:cubicBezTo>
                    <a:pt x="109073" y="73920"/>
                    <a:pt x="107545" y="79985"/>
                    <a:pt x="104746" y="85039"/>
                  </a:cubicBezTo>
                  <a:cubicBezTo>
                    <a:pt x="101818" y="90094"/>
                    <a:pt x="97873" y="93884"/>
                    <a:pt x="92782" y="96538"/>
                  </a:cubicBezTo>
                  <a:cubicBezTo>
                    <a:pt x="87691" y="99191"/>
                    <a:pt x="81836" y="100455"/>
                    <a:pt x="75218" y="100455"/>
                  </a:cubicBezTo>
                  <a:cubicBezTo>
                    <a:pt x="68600" y="100455"/>
                    <a:pt x="63000" y="99191"/>
                    <a:pt x="57782" y="96538"/>
                  </a:cubicBezTo>
                  <a:cubicBezTo>
                    <a:pt x="52564" y="93884"/>
                    <a:pt x="48618" y="90094"/>
                    <a:pt x="45691" y="85039"/>
                  </a:cubicBezTo>
                  <a:cubicBezTo>
                    <a:pt x="42764" y="79985"/>
                    <a:pt x="41364" y="73920"/>
                    <a:pt x="41364" y="66717"/>
                  </a:cubicBezTo>
                  <a:cubicBezTo>
                    <a:pt x="41364" y="59515"/>
                    <a:pt x="42764" y="53450"/>
                    <a:pt x="45691" y="48395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2EC3BFBC-2EAE-DECF-7EE7-BDEE21A7652E}"/>
                </a:ext>
              </a:extLst>
            </p:cNvPr>
            <p:cNvSpPr/>
            <p:nvPr/>
          </p:nvSpPr>
          <p:spPr>
            <a:xfrm>
              <a:off x="1626709" y="338832"/>
              <a:ext cx="142163" cy="142405"/>
            </a:xfrm>
            <a:custGeom>
              <a:avLst/>
              <a:gdLst>
                <a:gd name="connsiteX0" fmla="*/ 38818 w 142163"/>
                <a:gd name="connsiteY0" fmla="*/ 134445 h 142405"/>
                <a:gd name="connsiteX1" fmla="*/ 77764 w 142163"/>
                <a:gd name="connsiteY1" fmla="*/ 142406 h 142405"/>
                <a:gd name="connsiteX2" fmla="*/ 109200 w 142163"/>
                <a:gd name="connsiteY2" fmla="*/ 137857 h 142405"/>
                <a:gd name="connsiteX3" fmla="*/ 136564 w 142163"/>
                <a:gd name="connsiteY3" fmla="*/ 124716 h 142405"/>
                <a:gd name="connsiteX4" fmla="*/ 124218 w 142163"/>
                <a:gd name="connsiteY4" fmla="*/ 96538 h 142405"/>
                <a:gd name="connsiteX5" fmla="*/ 104364 w 142163"/>
                <a:gd name="connsiteY5" fmla="*/ 106267 h 142405"/>
                <a:gd name="connsiteX6" fmla="*/ 81836 w 142163"/>
                <a:gd name="connsiteY6" fmla="*/ 109932 h 142405"/>
                <a:gd name="connsiteX7" fmla="*/ 61600 w 142163"/>
                <a:gd name="connsiteY7" fmla="*/ 106773 h 142405"/>
                <a:gd name="connsiteX8" fmla="*/ 47855 w 142163"/>
                <a:gd name="connsiteY8" fmla="*/ 97296 h 142405"/>
                <a:gd name="connsiteX9" fmla="*/ 41364 w 142163"/>
                <a:gd name="connsiteY9" fmla="*/ 81754 h 142405"/>
                <a:gd name="connsiteX10" fmla="*/ 136945 w 142163"/>
                <a:gd name="connsiteY10" fmla="*/ 81754 h 142405"/>
                <a:gd name="connsiteX11" fmla="*/ 140764 w 142163"/>
                <a:gd name="connsiteY11" fmla="*/ 71140 h 142405"/>
                <a:gd name="connsiteX12" fmla="*/ 142164 w 142163"/>
                <a:gd name="connsiteY12" fmla="*/ 59641 h 142405"/>
                <a:gd name="connsiteX13" fmla="*/ 133382 w 142163"/>
                <a:gd name="connsiteY13" fmla="*/ 28683 h 142405"/>
                <a:gd name="connsiteX14" fmla="*/ 108946 w 142163"/>
                <a:gd name="connsiteY14" fmla="*/ 7582 h 142405"/>
                <a:gd name="connsiteX15" fmla="*/ 72546 w 142163"/>
                <a:gd name="connsiteY15" fmla="*/ 0 h 142405"/>
                <a:gd name="connsiteX16" fmla="*/ 35764 w 142163"/>
                <a:gd name="connsiteY16" fmla="*/ 8719 h 142405"/>
                <a:gd name="connsiteX17" fmla="*/ 9673 w 142163"/>
                <a:gd name="connsiteY17" fmla="*/ 33359 h 142405"/>
                <a:gd name="connsiteX18" fmla="*/ 0 w 142163"/>
                <a:gd name="connsiteY18" fmla="*/ 71140 h 142405"/>
                <a:gd name="connsiteX19" fmla="*/ 10564 w 142163"/>
                <a:gd name="connsiteY19" fmla="*/ 110437 h 142405"/>
                <a:gd name="connsiteX20" fmla="*/ 38691 w 142163"/>
                <a:gd name="connsiteY20" fmla="*/ 134193 h 142405"/>
                <a:gd name="connsiteX21" fmla="*/ 47218 w 142163"/>
                <a:gd name="connsiteY21" fmla="*/ 42330 h 142405"/>
                <a:gd name="connsiteX22" fmla="*/ 58418 w 142163"/>
                <a:gd name="connsiteY22" fmla="*/ 33738 h 142405"/>
                <a:gd name="connsiteX23" fmla="*/ 73818 w 142163"/>
                <a:gd name="connsiteY23" fmla="*/ 30705 h 142405"/>
                <a:gd name="connsiteX24" fmla="*/ 89218 w 142163"/>
                <a:gd name="connsiteY24" fmla="*/ 33485 h 142405"/>
                <a:gd name="connsiteX25" fmla="*/ 98127 w 142163"/>
                <a:gd name="connsiteY25" fmla="*/ 41066 h 142405"/>
                <a:gd name="connsiteX26" fmla="*/ 101055 w 142163"/>
                <a:gd name="connsiteY26" fmla="*/ 52565 h 142405"/>
                <a:gd name="connsiteX27" fmla="*/ 101055 w 142163"/>
                <a:gd name="connsiteY27" fmla="*/ 54334 h 142405"/>
                <a:gd name="connsiteX28" fmla="*/ 100800 w 142163"/>
                <a:gd name="connsiteY28" fmla="*/ 55471 h 142405"/>
                <a:gd name="connsiteX29" fmla="*/ 41491 w 142163"/>
                <a:gd name="connsiteY29" fmla="*/ 55471 h 142405"/>
                <a:gd name="connsiteX30" fmla="*/ 47345 w 142163"/>
                <a:gd name="connsiteY30" fmla="*/ 42456 h 1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405">
                  <a:moveTo>
                    <a:pt x="38818" y="134445"/>
                  </a:moveTo>
                  <a:cubicBezTo>
                    <a:pt x="50527" y="139752"/>
                    <a:pt x="63509" y="142406"/>
                    <a:pt x="77764" y="142406"/>
                  </a:cubicBezTo>
                  <a:cubicBezTo>
                    <a:pt x="88836" y="142406"/>
                    <a:pt x="99400" y="140890"/>
                    <a:pt x="109200" y="137857"/>
                  </a:cubicBezTo>
                  <a:cubicBezTo>
                    <a:pt x="119000" y="134824"/>
                    <a:pt x="128164" y="130402"/>
                    <a:pt x="136564" y="124716"/>
                  </a:cubicBezTo>
                  <a:lnTo>
                    <a:pt x="124218" y="96538"/>
                  </a:lnTo>
                  <a:cubicBezTo>
                    <a:pt x="117982" y="100581"/>
                    <a:pt x="111364" y="103867"/>
                    <a:pt x="104364" y="106267"/>
                  </a:cubicBezTo>
                  <a:cubicBezTo>
                    <a:pt x="97364" y="108668"/>
                    <a:pt x="89855" y="109932"/>
                    <a:pt x="81836" y="109932"/>
                  </a:cubicBezTo>
                  <a:cubicBezTo>
                    <a:pt x="73818" y="109932"/>
                    <a:pt x="67455" y="108921"/>
                    <a:pt x="61600" y="106773"/>
                  </a:cubicBezTo>
                  <a:cubicBezTo>
                    <a:pt x="55746" y="104625"/>
                    <a:pt x="51164" y="101466"/>
                    <a:pt x="47855" y="97296"/>
                  </a:cubicBezTo>
                  <a:cubicBezTo>
                    <a:pt x="44545" y="93126"/>
                    <a:pt x="42382" y="87945"/>
                    <a:pt x="41364" y="81754"/>
                  </a:cubicBezTo>
                  <a:lnTo>
                    <a:pt x="136945" y="81754"/>
                  </a:lnTo>
                  <a:cubicBezTo>
                    <a:pt x="138473" y="78848"/>
                    <a:pt x="139746" y="75310"/>
                    <a:pt x="140764" y="71140"/>
                  </a:cubicBezTo>
                  <a:cubicBezTo>
                    <a:pt x="141782" y="66970"/>
                    <a:pt x="142164" y="63179"/>
                    <a:pt x="142164" y="59641"/>
                  </a:cubicBezTo>
                  <a:cubicBezTo>
                    <a:pt x="142164" y="48016"/>
                    <a:pt x="139236" y="37655"/>
                    <a:pt x="133382" y="28683"/>
                  </a:cubicBezTo>
                  <a:cubicBezTo>
                    <a:pt x="127527" y="19712"/>
                    <a:pt x="119382" y="12636"/>
                    <a:pt x="108946" y="7582"/>
                  </a:cubicBez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moveTo>
                    <a:pt x="47218" y="42330"/>
                  </a:moveTo>
                  <a:cubicBezTo>
                    <a:pt x="50145" y="38666"/>
                    <a:pt x="53964" y="35759"/>
                    <a:pt x="58418" y="33738"/>
                  </a:cubicBezTo>
                  <a:cubicBezTo>
                    <a:pt x="63000" y="31716"/>
                    <a:pt x="68091" y="30705"/>
                    <a:pt x="73818" y="30705"/>
                  </a:cubicBezTo>
                  <a:cubicBezTo>
                    <a:pt x="80055" y="30705"/>
                    <a:pt x="85145" y="31590"/>
                    <a:pt x="89218" y="33485"/>
                  </a:cubicBezTo>
                  <a:cubicBezTo>
                    <a:pt x="93164" y="35254"/>
                    <a:pt x="96218" y="37781"/>
                    <a:pt x="98127" y="41066"/>
                  </a:cubicBezTo>
                  <a:cubicBezTo>
                    <a:pt x="100036" y="44225"/>
                    <a:pt x="101055" y="48143"/>
                    <a:pt x="101055" y="52565"/>
                  </a:cubicBezTo>
                  <a:lnTo>
                    <a:pt x="101055" y="54334"/>
                  </a:lnTo>
                  <a:cubicBezTo>
                    <a:pt x="101055" y="54334"/>
                    <a:pt x="101055" y="55092"/>
                    <a:pt x="100800" y="55471"/>
                  </a:cubicBezTo>
                  <a:lnTo>
                    <a:pt x="41491" y="55471"/>
                  </a:lnTo>
                  <a:cubicBezTo>
                    <a:pt x="42509" y="50417"/>
                    <a:pt x="44418" y="46121"/>
                    <a:pt x="47345" y="4245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5AB1C89A-E408-521B-E40A-37663114CCD4}"/>
                </a:ext>
              </a:extLst>
            </p:cNvPr>
            <p:cNvSpPr/>
            <p:nvPr/>
          </p:nvSpPr>
          <p:spPr>
            <a:xfrm>
              <a:off x="1789109" y="339085"/>
              <a:ext cx="121672" cy="142153"/>
            </a:xfrm>
            <a:custGeom>
              <a:avLst/>
              <a:gdLst>
                <a:gd name="connsiteX0" fmla="*/ 75218 w 121672"/>
                <a:gd name="connsiteY0" fmla="*/ 109047 h 142153"/>
                <a:gd name="connsiteX1" fmla="*/ 59436 w 121672"/>
                <a:gd name="connsiteY1" fmla="*/ 111954 h 142153"/>
                <a:gd name="connsiteX2" fmla="*/ 39200 w 121672"/>
                <a:gd name="connsiteY2" fmla="*/ 108036 h 142153"/>
                <a:gd name="connsiteX3" fmla="*/ 13745 w 121672"/>
                <a:gd name="connsiteY3" fmla="*/ 95653 h 142153"/>
                <a:gd name="connsiteX4" fmla="*/ 0 w 121672"/>
                <a:gd name="connsiteY4" fmla="*/ 124716 h 142153"/>
                <a:gd name="connsiteX5" fmla="*/ 28382 w 121672"/>
                <a:gd name="connsiteY5" fmla="*/ 137731 h 142153"/>
                <a:gd name="connsiteX6" fmla="*/ 58545 w 121672"/>
                <a:gd name="connsiteY6" fmla="*/ 142153 h 142153"/>
                <a:gd name="connsiteX7" fmla="*/ 105891 w 121672"/>
                <a:gd name="connsiteY7" fmla="*/ 128886 h 142153"/>
                <a:gd name="connsiteX8" fmla="*/ 121673 w 121672"/>
                <a:gd name="connsiteY8" fmla="*/ 95401 h 142153"/>
                <a:gd name="connsiteX9" fmla="*/ 110600 w 121672"/>
                <a:gd name="connsiteY9" fmla="*/ 68234 h 142153"/>
                <a:gd name="connsiteX10" fmla="*/ 78400 w 121672"/>
                <a:gd name="connsiteY10" fmla="*/ 54460 h 142153"/>
                <a:gd name="connsiteX11" fmla="*/ 60200 w 121672"/>
                <a:gd name="connsiteY11" fmla="*/ 51302 h 142153"/>
                <a:gd name="connsiteX12" fmla="*/ 48618 w 121672"/>
                <a:gd name="connsiteY12" fmla="*/ 47511 h 142153"/>
                <a:gd name="connsiteX13" fmla="*/ 45564 w 121672"/>
                <a:gd name="connsiteY13" fmla="*/ 41446 h 142153"/>
                <a:gd name="connsiteX14" fmla="*/ 50273 w 121672"/>
                <a:gd name="connsiteY14" fmla="*/ 32980 h 142153"/>
                <a:gd name="connsiteX15" fmla="*/ 64654 w 121672"/>
                <a:gd name="connsiteY15" fmla="*/ 30073 h 142153"/>
                <a:gd name="connsiteX16" fmla="*/ 84127 w 121672"/>
                <a:gd name="connsiteY16" fmla="*/ 33864 h 142153"/>
                <a:gd name="connsiteX17" fmla="*/ 103854 w 121672"/>
                <a:gd name="connsiteY17" fmla="*/ 42583 h 142153"/>
                <a:gd name="connsiteX18" fmla="*/ 117345 w 121672"/>
                <a:gd name="connsiteY18" fmla="*/ 15037 h 142153"/>
                <a:gd name="connsiteX19" fmla="*/ 91891 w 121672"/>
                <a:gd name="connsiteY19" fmla="*/ 4043 h 142153"/>
                <a:gd name="connsiteX20" fmla="*/ 63254 w 121672"/>
                <a:gd name="connsiteY20" fmla="*/ 0 h 142153"/>
                <a:gd name="connsiteX21" fmla="*/ 29909 w 121672"/>
                <a:gd name="connsiteY21" fmla="*/ 6444 h 142153"/>
                <a:gd name="connsiteX22" fmla="*/ 10818 w 121672"/>
                <a:gd name="connsiteY22" fmla="*/ 23376 h 142153"/>
                <a:gd name="connsiteX23" fmla="*/ 4582 w 121672"/>
                <a:gd name="connsiteY23" fmla="*/ 46753 h 142153"/>
                <a:gd name="connsiteX24" fmla="*/ 14891 w 121672"/>
                <a:gd name="connsiteY24" fmla="*/ 72024 h 142153"/>
                <a:gd name="connsiteX25" fmla="*/ 46327 w 121672"/>
                <a:gd name="connsiteY25" fmla="*/ 85418 h 142153"/>
                <a:gd name="connsiteX26" fmla="*/ 64527 w 121672"/>
                <a:gd name="connsiteY26" fmla="*/ 88577 h 142153"/>
                <a:gd name="connsiteX27" fmla="*/ 77127 w 121672"/>
                <a:gd name="connsiteY27" fmla="*/ 92621 h 142153"/>
                <a:gd name="connsiteX28" fmla="*/ 80691 w 121672"/>
                <a:gd name="connsiteY28" fmla="*/ 100202 h 142153"/>
                <a:gd name="connsiteX29" fmla="*/ 75473 w 121672"/>
                <a:gd name="connsiteY29" fmla="*/ 109174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672" h="142153">
                  <a:moveTo>
                    <a:pt x="75218" y="109047"/>
                  </a:moveTo>
                  <a:cubicBezTo>
                    <a:pt x="71655" y="110943"/>
                    <a:pt x="66436" y="111954"/>
                    <a:pt x="59436" y="111954"/>
                  </a:cubicBezTo>
                  <a:cubicBezTo>
                    <a:pt x="53582" y="111954"/>
                    <a:pt x="46836" y="110690"/>
                    <a:pt x="39200" y="108036"/>
                  </a:cubicBezTo>
                  <a:cubicBezTo>
                    <a:pt x="31564" y="105383"/>
                    <a:pt x="23164" y="101339"/>
                    <a:pt x="13745" y="95653"/>
                  </a:cubicBezTo>
                  <a:lnTo>
                    <a:pt x="0" y="124716"/>
                  </a:lnTo>
                  <a:cubicBezTo>
                    <a:pt x="9164" y="130528"/>
                    <a:pt x="18582" y="134824"/>
                    <a:pt x="28382" y="137731"/>
                  </a:cubicBezTo>
                  <a:cubicBezTo>
                    <a:pt x="38182" y="140637"/>
                    <a:pt x="48109" y="142153"/>
                    <a:pt x="58545" y="142153"/>
                  </a:cubicBezTo>
                  <a:cubicBezTo>
                    <a:pt x="79545" y="142153"/>
                    <a:pt x="95327" y="137731"/>
                    <a:pt x="105891" y="128886"/>
                  </a:cubicBezTo>
                  <a:cubicBezTo>
                    <a:pt x="116455" y="120041"/>
                    <a:pt x="121673" y="108921"/>
                    <a:pt x="121673" y="95401"/>
                  </a:cubicBezTo>
                  <a:cubicBezTo>
                    <a:pt x="121673" y="84028"/>
                    <a:pt x="117982" y="74931"/>
                    <a:pt x="110600" y="68234"/>
                  </a:cubicBezTo>
                  <a:cubicBezTo>
                    <a:pt x="103218" y="61537"/>
                    <a:pt x="92400" y="56988"/>
                    <a:pt x="78400" y="54460"/>
                  </a:cubicBezTo>
                  <a:lnTo>
                    <a:pt x="60200" y="51302"/>
                  </a:lnTo>
                  <a:cubicBezTo>
                    <a:pt x="54600" y="50291"/>
                    <a:pt x="50655" y="49027"/>
                    <a:pt x="48618" y="47511"/>
                  </a:cubicBezTo>
                  <a:cubicBezTo>
                    <a:pt x="46582" y="45994"/>
                    <a:pt x="45564" y="43973"/>
                    <a:pt x="45564" y="41446"/>
                  </a:cubicBezTo>
                  <a:cubicBezTo>
                    <a:pt x="45564" y="37781"/>
                    <a:pt x="47091" y="35001"/>
                    <a:pt x="50273" y="32980"/>
                  </a:cubicBezTo>
                  <a:cubicBezTo>
                    <a:pt x="53455" y="31084"/>
                    <a:pt x="58164" y="30073"/>
                    <a:pt x="64654" y="30073"/>
                  </a:cubicBezTo>
                  <a:cubicBezTo>
                    <a:pt x="70636" y="30073"/>
                    <a:pt x="77127" y="31337"/>
                    <a:pt x="84127" y="33864"/>
                  </a:cubicBezTo>
                  <a:cubicBezTo>
                    <a:pt x="91000" y="36391"/>
                    <a:pt x="97618" y="39297"/>
                    <a:pt x="103854" y="42583"/>
                  </a:cubicBezTo>
                  <a:lnTo>
                    <a:pt x="117345" y="15037"/>
                  </a:lnTo>
                  <a:cubicBezTo>
                    <a:pt x="109582" y="10361"/>
                    <a:pt x="101054" y="6697"/>
                    <a:pt x="91891" y="4043"/>
                  </a:cubicBezTo>
                  <a:cubicBezTo>
                    <a:pt x="82727" y="1390"/>
                    <a:pt x="73182" y="0"/>
                    <a:pt x="63254" y="0"/>
                  </a:cubicBezTo>
                  <a:cubicBezTo>
                    <a:pt x="49636" y="0"/>
                    <a:pt x="38436" y="2148"/>
                    <a:pt x="29909" y="6444"/>
                  </a:cubicBezTo>
                  <a:cubicBezTo>
                    <a:pt x="21382" y="10740"/>
                    <a:pt x="14891" y="16427"/>
                    <a:pt x="10818" y="23376"/>
                  </a:cubicBezTo>
                  <a:cubicBezTo>
                    <a:pt x="6618" y="30452"/>
                    <a:pt x="4582" y="38287"/>
                    <a:pt x="4582" y="46753"/>
                  </a:cubicBezTo>
                  <a:cubicBezTo>
                    <a:pt x="4582" y="57240"/>
                    <a:pt x="8018" y="65580"/>
                    <a:pt x="14891" y="72024"/>
                  </a:cubicBezTo>
                  <a:cubicBezTo>
                    <a:pt x="21891" y="78342"/>
                    <a:pt x="32327" y="82891"/>
                    <a:pt x="46327" y="85418"/>
                  </a:cubicBezTo>
                  <a:lnTo>
                    <a:pt x="64527" y="88577"/>
                  </a:lnTo>
                  <a:cubicBezTo>
                    <a:pt x="70509" y="89588"/>
                    <a:pt x="74709" y="90852"/>
                    <a:pt x="77127" y="92621"/>
                  </a:cubicBezTo>
                  <a:cubicBezTo>
                    <a:pt x="79545" y="94390"/>
                    <a:pt x="80691" y="96917"/>
                    <a:pt x="80691" y="100202"/>
                  </a:cubicBezTo>
                  <a:cubicBezTo>
                    <a:pt x="80691" y="104246"/>
                    <a:pt x="78909" y="107278"/>
                    <a:pt x="75473" y="109174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5EB9C2DC-DEBB-8975-2C1C-751A2D56D486}"/>
                </a:ext>
              </a:extLst>
            </p:cNvPr>
            <p:cNvSpPr/>
            <p:nvPr/>
          </p:nvSpPr>
          <p:spPr>
            <a:xfrm>
              <a:off x="1930891" y="339085"/>
              <a:ext cx="125999" cy="142153"/>
            </a:xfrm>
            <a:custGeom>
              <a:avLst/>
              <a:gdLst>
                <a:gd name="connsiteX0" fmla="*/ 57527 w 125999"/>
                <a:gd name="connsiteY0" fmla="*/ 38918 h 142153"/>
                <a:gd name="connsiteX1" fmla="*/ 75473 w 125999"/>
                <a:gd name="connsiteY1" fmla="*/ 34749 h 142153"/>
                <a:gd name="connsiteX2" fmla="*/ 93545 w 125999"/>
                <a:gd name="connsiteY2" fmla="*/ 37402 h 142153"/>
                <a:gd name="connsiteX3" fmla="*/ 112000 w 125999"/>
                <a:gd name="connsiteY3" fmla="*/ 45868 h 142153"/>
                <a:gd name="connsiteX4" fmla="*/ 126000 w 125999"/>
                <a:gd name="connsiteY4" fmla="*/ 15668 h 142153"/>
                <a:gd name="connsiteX5" fmla="*/ 102454 w 125999"/>
                <a:gd name="connsiteY5" fmla="*/ 3917 h 142153"/>
                <a:gd name="connsiteX6" fmla="*/ 75473 w 125999"/>
                <a:gd name="connsiteY6" fmla="*/ 0 h 142153"/>
                <a:gd name="connsiteX7" fmla="*/ 36400 w 125999"/>
                <a:gd name="connsiteY7" fmla="*/ 8845 h 142153"/>
                <a:gd name="connsiteX8" fmla="*/ 9673 w 125999"/>
                <a:gd name="connsiteY8" fmla="*/ 33611 h 142153"/>
                <a:gd name="connsiteX9" fmla="*/ 0 w 125999"/>
                <a:gd name="connsiteY9" fmla="*/ 71013 h 142153"/>
                <a:gd name="connsiteX10" fmla="*/ 9673 w 125999"/>
                <a:gd name="connsiteY10" fmla="*/ 108289 h 142153"/>
                <a:gd name="connsiteX11" fmla="*/ 36400 w 125999"/>
                <a:gd name="connsiteY11" fmla="*/ 133308 h 142153"/>
                <a:gd name="connsiteX12" fmla="*/ 75473 w 125999"/>
                <a:gd name="connsiteY12" fmla="*/ 142153 h 142153"/>
                <a:gd name="connsiteX13" fmla="*/ 102454 w 125999"/>
                <a:gd name="connsiteY13" fmla="*/ 138236 h 142153"/>
                <a:gd name="connsiteX14" fmla="*/ 126000 w 125999"/>
                <a:gd name="connsiteY14" fmla="*/ 126485 h 142153"/>
                <a:gd name="connsiteX15" fmla="*/ 112000 w 125999"/>
                <a:gd name="connsiteY15" fmla="*/ 96285 h 142153"/>
                <a:gd name="connsiteX16" fmla="*/ 93545 w 125999"/>
                <a:gd name="connsiteY16" fmla="*/ 104751 h 142153"/>
                <a:gd name="connsiteX17" fmla="*/ 75473 w 125999"/>
                <a:gd name="connsiteY17" fmla="*/ 107405 h 142153"/>
                <a:gd name="connsiteX18" fmla="*/ 57527 w 125999"/>
                <a:gd name="connsiteY18" fmla="*/ 102982 h 142153"/>
                <a:gd name="connsiteX19" fmla="*/ 45563 w 125999"/>
                <a:gd name="connsiteY19" fmla="*/ 90473 h 142153"/>
                <a:gd name="connsiteX20" fmla="*/ 41364 w 125999"/>
                <a:gd name="connsiteY20" fmla="*/ 71013 h 142153"/>
                <a:gd name="connsiteX21" fmla="*/ 45563 w 125999"/>
                <a:gd name="connsiteY21" fmla="*/ 51428 h 142153"/>
                <a:gd name="connsiteX22" fmla="*/ 57527 w 125999"/>
                <a:gd name="connsiteY22" fmla="*/ 3891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999" h="142153">
                  <a:moveTo>
                    <a:pt x="57527" y="38918"/>
                  </a:moveTo>
                  <a:cubicBezTo>
                    <a:pt x="62745" y="36139"/>
                    <a:pt x="68727" y="34749"/>
                    <a:pt x="75473" y="34749"/>
                  </a:cubicBezTo>
                  <a:cubicBezTo>
                    <a:pt x="81709" y="34749"/>
                    <a:pt x="87691" y="35633"/>
                    <a:pt x="93545" y="37402"/>
                  </a:cubicBezTo>
                  <a:cubicBezTo>
                    <a:pt x="99400" y="39171"/>
                    <a:pt x="105509" y="41951"/>
                    <a:pt x="112000" y="45868"/>
                  </a:cubicBezTo>
                  <a:lnTo>
                    <a:pt x="126000" y="15668"/>
                  </a:lnTo>
                  <a:cubicBezTo>
                    <a:pt x="118618" y="10488"/>
                    <a:pt x="110727" y="6571"/>
                    <a:pt x="102454" y="3917"/>
                  </a:cubicBezTo>
                  <a:cubicBezTo>
                    <a:pt x="94182" y="1264"/>
                    <a:pt x="85145" y="0"/>
                    <a:pt x="75473" y="0"/>
                  </a:cubicBezTo>
                  <a:cubicBezTo>
                    <a:pt x="60836" y="0"/>
                    <a:pt x="47854" y="2906"/>
                    <a:pt x="36400" y="8845"/>
                  </a:cubicBezTo>
                  <a:cubicBezTo>
                    <a:pt x="24945" y="14784"/>
                    <a:pt x="16036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3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85273" y="142153"/>
                    <a:pt x="94182" y="140890"/>
                    <a:pt x="102454" y="138236"/>
                  </a:cubicBezTo>
                  <a:cubicBezTo>
                    <a:pt x="110727" y="135583"/>
                    <a:pt x="118618" y="131665"/>
                    <a:pt x="126000" y="126485"/>
                  </a:cubicBezTo>
                  <a:lnTo>
                    <a:pt x="112000" y="96285"/>
                  </a:lnTo>
                  <a:cubicBezTo>
                    <a:pt x="105509" y="100202"/>
                    <a:pt x="99400" y="102982"/>
                    <a:pt x="93545" y="104751"/>
                  </a:cubicBezTo>
                  <a:cubicBezTo>
                    <a:pt x="87691" y="106520"/>
                    <a:pt x="81709" y="107405"/>
                    <a:pt x="75473" y="107405"/>
                  </a:cubicBezTo>
                  <a:cubicBezTo>
                    <a:pt x="68600" y="107405"/>
                    <a:pt x="62618" y="105888"/>
                    <a:pt x="57527" y="102982"/>
                  </a:cubicBezTo>
                  <a:cubicBezTo>
                    <a:pt x="52309" y="100076"/>
                    <a:pt x="48363" y="95906"/>
                    <a:pt x="45563" y="90473"/>
                  </a:cubicBezTo>
                  <a:cubicBezTo>
                    <a:pt x="42763" y="85039"/>
                    <a:pt x="41364" y="78595"/>
                    <a:pt x="41364" y="71013"/>
                  </a:cubicBezTo>
                  <a:cubicBezTo>
                    <a:pt x="41364" y="63432"/>
                    <a:pt x="42763" y="56861"/>
                    <a:pt x="45563" y="51428"/>
                  </a:cubicBezTo>
                  <a:cubicBezTo>
                    <a:pt x="48363" y="45868"/>
                    <a:pt x="52436" y="41698"/>
                    <a:pt x="57527" y="3891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C89FD80E-EAB4-C536-B136-0850A032E3A8}"/>
                </a:ext>
              </a:extLst>
            </p:cNvPr>
            <p:cNvSpPr/>
            <p:nvPr/>
          </p:nvSpPr>
          <p:spPr>
            <a:xfrm>
              <a:off x="2082090" y="284498"/>
              <a:ext cx="131599" cy="193833"/>
            </a:xfrm>
            <a:custGeom>
              <a:avLst/>
              <a:gdLst>
                <a:gd name="connsiteX0" fmla="*/ 81582 w 131599"/>
                <a:gd name="connsiteY0" fmla="*/ 54460 h 193833"/>
                <a:gd name="connsiteX1" fmla="*/ 57018 w 131599"/>
                <a:gd name="connsiteY1" fmla="*/ 59009 h 193833"/>
                <a:gd name="connsiteX2" fmla="*/ 40345 w 131599"/>
                <a:gd name="connsiteY2" fmla="*/ 71645 h 193833"/>
                <a:gd name="connsiteX3" fmla="*/ 40345 w 131599"/>
                <a:gd name="connsiteY3" fmla="*/ 0 h 193833"/>
                <a:gd name="connsiteX4" fmla="*/ 0 w 131599"/>
                <a:gd name="connsiteY4" fmla="*/ 0 h 193833"/>
                <a:gd name="connsiteX5" fmla="*/ 0 w 131599"/>
                <a:gd name="connsiteY5" fmla="*/ 193834 h 193833"/>
                <a:gd name="connsiteX6" fmla="*/ 40345 w 131599"/>
                <a:gd name="connsiteY6" fmla="*/ 193834 h 193833"/>
                <a:gd name="connsiteX7" fmla="*/ 40345 w 131599"/>
                <a:gd name="connsiteY7" fmla="*/ 122694 h 193833"/>
                <a:gd name="connsiteX8" fmla="*/ 48109 w 131599"/>
                <a:gd name="connsiteY8" fmla="*/ 97928 h 193833"/>
                <a:gd name="connsiteX9" fmla="*/ 68982 w 131599"/>
                <a:gd name="connsiteY9" fmla="*/ 89335 h 193833"/>
                <a:gd name="connsiteX10" fmla="*/ 85782 w 131599"/>
                <a:gd name="connsiteY10" fmla="*/ 95527 h 193833"/>
                <a:gd name="connsiteX11" fmla="*/ 91255 w 131599"/>
                <a:gd name="connsiteY11" fmla="*/ 114607 h 193833"/>
                <a:gd name="connsiteX12" fmla="*/ 91255 w 131599"/>
                <a:gd name="connsiteY12" fmla="*/ 193834 h 193833"/>
                <a:gd name="connsiteX13" fmla="*/ 131600 w 131599"/>
                <a:gd name="connsiteY13" fmla="*/ 193834 h 193833"/>
                <a:gd name="connsiteX14" fmla="*/ 131600 w 131599"/>
                <a:gd name="connsiteY14" fmla="*/ 108542 h 193833"/>
                <a:gd name="connsiteX15" fmla="*/ 118109 w 131599"/>
                <a:gd name="connsiteY15" fmla="*/ 67728 h 193833"/>
                <a:gd name="connsiteX16" fmla="*/ 81582 w 131599"/>
                <a:gd name="connsiteY16" fmla="*/ 54460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599" h="193833">
                  <a:moveTo>
                    <a:pt x="81582" y="54460"/>
                  </a:moveTo>
                  <a:cubicBezTo>
                    <a:pt x="72036" y="54460"/>
                    <a:pt x="63891" y="55977"/>
                    <a:pt x="57018" y="59009"/>
                  </a:cubicBezTo>
                  <a:cubicBezTo>
                    <a:pt x="50145" y="62042"/>
                    <a:pt x="44673" y="66212"/>
                    <a:pt x="40345" y="71645"/>
                  </a:cubicBezTo>
                  <a:lnTo>
                    <a:pt x="40345" y="0"/>
                  </a:lnTo>
                  <a:lnTo>
                    <a:pt x="0" y="0"/>
                  </a:lnTo>
                  <a:lnTo>
                    <a:pt x="0" y="193834"/>
                  </a:lnTo>
                  <a:lnTo>
                    <a:pt x="40345" y="193834"/>
                  </a:lnTo>
                  <a:lnTo>
                    <a:pt x="40345" y="122694"/>
                  </a:lnTo>
                  <a:cubicBezTo>
                    <a:pt x="40345" y="111827"/>
                    <a:pt x="42891" y="103614"/>
                    <a:pt x="48109" y="97928"/>
                  </a:cubicBezTo>
                  <a:cubicBezTo>
                    <a:pt x="53327" y="92242"/>
                    <a:pt x="60200" y="89335"/>
                    <a:pt x="68982" y="89335"/>
                  </a:cubicBezTo>
                  <a:cubicBezTo>
                    <a:pt x="76618" y="89335"/>
                    <a:pt x="82218" y="91357"/>
                    <a:pt x="85782" y="95527"/>
                  </a:cubicBezTo>
                  <a:cubicBezTo>
                    <a:pt x="89346" y="99697"/>
                    <a:pt x="91255" y="106015"/>
                    <a:pt x="91255" y="114607"/>
                  </a:cubicBezTo>
                  <a:lnTo>
                    <a:pt x="91255" y="193834"/>
                  </a:lnTo>
                  <a:lnTo>
                    <a:pt x="131600" y="193834"/>
                  </a:lnTo>
                  <a:lnTo>
                    <a:pt x="131600" y="108542"/>
                  </a:lnTo>
                  <a:cubicBezTo>
                    <a:pt x="131600" y="90094"/>
                    <a:pt x="127146" y="76573"/>
                    <a:pt x="118109" y="67728"/>
                  </a:cubicBezTo>
                  <a:cubicBezTo>
                    <a:pt x="109073" y="58883"/>
                    <a:pt x="96982" y="54460"/>
                    <a:pt x="81582" y="5446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07483983-F628-E7BB-8A82-8BDB590120C8}"/>
                </a:ext>
              </a:extLst>
            </p:cNvPr>
            <p:cNvSpPr/>
            <p:nvPr/>
          </p:nvSpPr>
          <p:spPr>
            <a:xfrm>
              <a:off x="2239018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6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6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E9367BF6-E9E6-25BF-1A33-FD6A3D9B49B1}"/>
                </a:ext>
              </a:extLst>
            </p:cNvPr>
            <p:cNvSpPr/>
            <p:nvPr/>
          </p:nvSpPr>
          <p:spPr>
            <a:xfrm>
              <a:off x="2410072" y="338958"/>
              <a:ext cx="150945" cy="142153"/>
            </a:xfrm>
            <a:custGeom>
              <a:avLst/>
              <a:gdLst>
                <a:gd name="connsiteX0" fmla="*/ 114673 w 150945"/>
                <a:gd name="connsiteY0" fmla="*/ 8845 h 142153"/>
                <a:gd name="connsiteX1" fmla="*/ 75473 w 150945"/>
                <a:gd name="connsiteY1" fmla="*/ 0 h 142153"/>
                <a:gd name="connsiteX2" fmla="*/ 36273 w 150945"/>
                <a:gd name="connsiteY2" fmla="*/ 8845 h 142153"/>
                <a:gd name="connsiteX3" fmla="*/ 9673 w 150945"/>
                <a:gd name="connsiteY3" fmla="*/ 33611 h 142153"/>
                <a:gd name="connsiteX4" fmla="*/ 0 w 150945"/>
                <a:gd name="connsiteY4" fmla="*/ 71013 h 142153"/>
                <a:gd name="connsiteX5" fmla="*/ 9673 w 150945"/>
                <a:gd name="connsiteY5" fmla="*/ 108289 h 142153"/>
                <a:gd name="connsiteX6" fmla="*/ 36400 w 150945"/>
                <a:gd name="connsiteY6" fmla="*/ 133308 h 142153"/>
                <a:gd name="connsiteX7" fmla="*/ 75473 w 150945"/>
                <a:gd name="connsiteY7" fmla="*/ 142153 h 142153"/>
                <a:gd name="connsiteX8" fmla="*/ 114673 w 150945"/>
                <a:gd name="connsiteY8" fmla="*/ 133308 h 142153"/>
                <a:gd name="connsiteX9" fmla="*/ 141273 w 150945"/>
                <a:gd name="connsiteY9" fmla="*/ 108289 h 142153"/>
                <a:gd name="connsiteX10" fmla="*/ 150945 w 150945"/>
                <a:gd name="connsiteY10" fmla="*/ 71013 h 142153"/>
                <a:gd name="connsiteX11" fmla="*/ 141273 w 150945"/>
                <a:gd name="connsiteY11" fmla="*/ 33611 h 142153"/>
                <a:gd name="connsiteX12" fmla="*/ 114673 w 150945"/>
                <a:gd name="connsiteY12" fmla="*/ 8845 h 142153"/>
                <a:gd name="connsiteX13" fmla="*/ 105509 w 150945"/>
                <a:gd name="connsiteY13" fmla="*/ 90346 h 142153"/>
                <a:gd name="connsiteX14" fmla="*/ 93546 w 150945"/>
                <a:gd name="connsiteY14" fmla="*/ 102982 h 142153"/>
                <a:gd name="connsiteX15" fmla="*/ 75600 w 150945"/>
                <a:gd name="connsiteY15" fmla="*/ 107405 h 142153"/>
                <a:gd name="connsiteX16" fmla="*/ 57655 w 150945"/>
                <a:gd name="connsiteY16" fmla="*/ 102982 h 142153"/>
                <a:gd name="connsiteX17" fmla="*/ 45691 w 150945"/>
                <a:gd name="connsiteY17" fmla="*/ 90346 h 142153"/>
                <a:gd name="connsiteX18" fmla="*/ 41491 w 150945"/>
                <a:gd name="connsiteY18" fmla="*/ 71013 h 142153"/>
                <a:gd name="connsiteX19" fmla="*/ 45691 w 150945"/>
                <a:gd name="connsiteY19" fmla="*/ 51554 h 142153"/>
                <a:gd name="connsiteX20" fmla="*/ 57655 w 150945"/>
                <a:gd name="connsiteY20" fmla="*/ 39045 h 142153"/>
                <a:gd name="connsiteX21" fmla="*/ 75600 w 150945"/>
                <a:gd name="connsiteY21" fmla="*/ 34749 h 142153"/>
                <a:gd name="connsiteX22" fmla="*/ 93546 w 150945"/>
                <a:gd name="connsiteY22" fmla="*/ 39045 h 142153"/>
                <a:gd name="connsiteX23" fmla="*/ 105509 w 150945"/>
                <a:gd name="connsiteY23" fmla="*/ 51554 h 142153"/>
                <a:gd name="connsiteX24" fmla="*/ 109709 w 150945"/>
                <a:gd name="connsiteY24" fmla="*/ 71013 h 142153"/>
                <a:gd name="connsiteX25" fmla="*/ 105509 w 150945"/>
                <a:gd name="connsiteY25" fmla="*/ 90346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0945" h="142153">
                  <a:moveTo>
                    <a:pt x="114673" y="8845"/>
                  </a:moveTo>
                  <a:cubicBezTo>
                    <a:pt x="103345" y="2906"/>
                    <a:pt x="90236" y="0"/>
                    <a:pt x="75473" y="0"/>
                  </a:cubicBezTo>
                  <a:cubicBezTo>
                    <a:pt x="60709" y="0"/>
                    <a:pt x="47600" y="2906"/>
                    <a:pt x="36273" y="8845"/>
                  </a:cubicBezTo>
                  <a:cubicBezTo>
                    <a:pt x="24945" y="14784"/>
                    <a:pt x="16164" y="22997"/>
                    <a:pt x="9673" y="33611"/>
                  </a:cubicBezTo>
                  <a:cubicBezTo>
                    <a:pt x="3182" y="44225"/>
                    <a:pt x="0" y="56735"/>
                    <a:pt x="0" y="71013"/>
                  </a:cubicBezTo>
                  <a:cubicBezTo>
                    <a:pt x="0" y="85292"/>
                    <a:pt x="3182" y="97549"/>
                    <a:pt x="9673" y="108289"/>
                  </a:cubicBezTo>
                  <a:cubicBezTo>
                    <a:pt x="16164" y="119030"/>
                    <a:pt x="25073" y="127369"/>
                    <a:pt x="36400" y="133308"/>
                  </a:cubicBezTo>
                  <a:cubicBezTo>
                    <a:pt x="47854" y="139247"/>
                    <a:pt x="60836" y="142153"/>
                    <a:pt x="75473" y="142153"/>
                  </a:cubicBezTo>
                  <a:cubicBezTo>
                    <a:pt x="90109" y="142153"/>
                    <a:pt x="103345" y="139247"/>
                    <a:pt x="114673" y="133308"/>
                  </a:cubicBezTo>
                  <a:cubicBezTo>
                    <a:pt x="126000" y="127369"/>
                    <a:pt x="134909" y="119030"/>
                    <a:pt x="141273" y="108289"/>
                  </a:cubicBezTo>
                  <a:cubicBezTo>
                    <a:pt x="147764" y="97549"/>
                    <a:pt x="150945" y="85166"/>
                    <a:pt x="150945" y="71013"/>
                  </a:cubicBezTo>
                  <a:cubicBezTo>
                    <a:pt x="150945" y="56861"/>
                    <a:pt x="147764" y="44225"/>
                    <a:pt x="141273" y="33611"/>
                  </a:cubicBezTo>
                  <a:cubicBezTo>
                    <a:pt x="134782" y="22997"/>
                    <a:pt x="126000" y="14658"/>
                    <a:pt x="114673" y="8845"/>
                  </a:cubicBezTo>
                  <a:moveTo>
                    <a:pt x="105509" y="90346"/>
                  </a:moveTo>
                  <a:cubicBezTo>
                    <a:pt x="102709" y="95906"/>
                    <a:pt x="98636" y="100076"/>
                    <a:pt x="93546" y="102982"/>
                  </a:cubicBezTo>
                  <a:cubicBezTo>
                    <a:pt x="88327" y="105888"/>
                    <a:pt x="82345" y="107405"/>
                    <a:pt x="75600" y="107405"/>
                  </a:cubicBezTo>
                  <a:cubicBezTo>
                    <a:pt x="68855" y="107405"/>
                    <a:pt x="62745" y="105888"/>
                    <a:pt x="57655" y="102982"/>
                  </a:cubicBezTo>
                  <a:cubicBezTo>
                    <a:pt x="52436" y="100076"/>
                    <a:pt x="48491" y="95906"/>
                    <a:pt x="45691" y="90346"/>
                  </a:cubicBezTo>
                  <a:cubicBezTo>
                    <a:pt x="42891" y="84787"/>
                    <a:pt x="41491" y="78342"/>
                    <a:pt x="41491" y="71013"/>
                  </a:cubicBezTo>
                  <a:cubicBezTo>
                    <a:pt x="41491" y="63685"/>
                    <a:pt x="42891" y="56988"/>
                    <a:pt x="45691" y="51554"/>
                  </a:cubicBezTo>
                  <a:cubicBezTo>
                    <a:pt x="48491" y="46121"/>
                    <a:pt x="52564" y="41951"/>
                    <a:pt x="57655" y="39045"/>
                  </a:cubicBezTo>
                  <a:cubicBezTo>
                    <a:pt x="62873" y="36139"/>
                    <a:pt x="68855" y="34749"/>
                    <a:pt x="75600" y="34749"/>
                  </a:cubicBezTo>
                  <a:cubicBezTo>
                    <a:pt x="82345" y="34749"/>
                    <a:pt x="88455" y="36139"/>
                    <a:pt x="93546" y="39045"/>
                  </a:cubicBezTo>
                  <a:cubicBezTo>
                    <a:pt x="98764" y="41951"/>
                    <a:pt x="102709" y="46121"/>
                    <a:pt x="105509" y="51554"/>
                  </a:cubicBezTo>
                  <a:cubicBezTo>
                    <a:pt x="108309" y="56988"/>
                    <a:pt x="109709" y="63432"/>
                    <a:pt x="109709" y="71013"/>
                  </a:cubicBezTo>
                  <a:cubicBezTo>
                    <a:pt x="109709" y="78595"/>
                    <a:pt x="108309" y="84787"/>
                    <a:pt x="105509" y="90346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0C23DF3-CD67-6BB7-AB67-BF0993989DA7}"/>
                </a:ext>
              </a:extLst>
            </p:cNvPr>
            <p:cNvSpPr/>
            <p:nvPr/>
          </p:nvSpPr>
          <p:spPr>
            <a:xfrm>
              <a:off x="2586727" y="284372"/>
              <a:ext cx="40345" cy="193833"/>
            </a:xfrm>
            <a:custGeom>
              <a:avLst/>
              <a:gdLst>
                <a:gd name="connsiteX0" fmla="*/ 0 w 40345"/>
                <a:gd name="connsiteY0" fmla="*/ 0 h 193833"/>
                <a:gd name="connsiteX1" fmla="*/ 40346 w 40345"/>
                <a:gd name="connsiteY1" fmla="*/ 0 h 193833"/>
                <a:gd name="connsiteX2" fmla="*/ 40346 w 40345"/>
                <a:gd name="connsiteY2" fmla="*/ 193834 h 193833"/>
                <a:gd name="connsiteX3" fmla="*/ 0 w 40345"/>
                <a:gd name="connsiteY3" fmla="*/ 193834 h 1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93833">
                  <a:moveTo>
                    <a:pt x="0" y="0"/>
                  </a:moveTo>
                  <a:lnTo>
                    <a:pt x="40346" y="0"/>
                  </a:lnTo>
                  <a:lnTo>
                    <a:pt x="40346" y="193834"/>
                  </a:lnTo>
                  <a:lnTo>
                    <a:pt x="0" y="19383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C16E6022-DA46-EA83-12DD-655BDA9C4277}"/>
                </a:ext>
              </a:extLst>
            </p:cNvPr>
            <p:cNvSpPr/>
            <p:nvPr/>
          </p:nvSpPr>
          <p:spPr>
            <a:xfrm>
              <a:off x="1083254" y="284372"/>
              <a:ext cx="171309" cy="193960"/>
            </a:xfrm>
            <a:custGeom>
              <a:avLst/>
              <a:gdLst>
                <a:gd name="connsiteX0" fmla="*/ 0 w 171309"/>
                <a:gd name="connsiteY0" fmla="*/ 0 h 193960"/>
                <a:gd name="connsiteX1" fmla="*/ 0 w 171309"/>
                <a:gd name="connsiteY1" fmla="*/ 193960 h 193960"/>
                <a:gd name="connsiteX2" fmla="*/ 34873 w 171309"/>
                <a:gd name="connsiteY2" fmla="*/ 193960 h 193960"/>
                <a:gd name="connsiteX3" fmla="*/ 42636 w 171309"/>
                <a:gd name="connsiteY3" fmla="*/ 193960 h 193960"/>
                <a:gd name="connsiteX4" fmla="*/ 42636 w 171309"/>
                <a:gd name="connsiteY4" fmla="*/ 112333 h 193960"/>
                <a:gd name="connsiteX5" fmla="*/ 128545 w 171309"/>
                <a:gd name="connsiteY5" fmla="*/ 112333 h 193960"/>
                <a:gd name="connsiteX6" fmla="*/ 128545 w 171309"/>
                <a:gd name="connsiteY6" fmla="*/ 193960 h 193960"/>
                <a:gd name="connsiteX7" fmla="*/ 171309 w 171309"/>
                <a:gd name="connsiteY7" fmla="*/ 193960 h 193960"/>
                <a:gd name="connsiteX8" fmla="*/ 171309 w 171309"/>
                <a:gd name="connsiteY8" fmla="*/ 0 h 193960"/>
                <a:gd name="connsiteX9" fmla="*/ 128545 w 171309"/>
                <a:gd name="connsiteY9" fmla="*/ 0 h 193960"/>
                <a:gd name="connsiteX10" fmla="*/ 128545 w 171309"/>
                <a:gd name="connsiteY10" fmla="*/ 75815 h 193960"/>
                <a:gd name="connsiteX11" fmla="*/ 42636 w 171309"/>
                <a:gd name="connsiteY11" fmla="*/ 75815 h 193960"/>
                <a:gd name="connsiteX12" fmla="*/ 42636 w 171309"/>
                <a:gd name="connsiteY12" fmla="*/ 0 h 193960"/>
                <a:gd name="connsiteX13" fmla="*/ 0 w 171309"/>
                <a:gd name="connsiteY13" fmla="*/ 0 h 1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309" h="193960">
                  <a:moveTo>
                    <a:pt x="0" y="0"/>
                  </a:moveTo>
                  <a:lnTo>
                    <a:pt x="0" y="193960"/>
                  </a:lnTo>
                  <a:lnTo>
                    <a:pt x="34873" y="193960"/>
                  </a:lnTo>
                  <a:lnTo>
                    <a:pt x="42636" y="193960"/>
                  </a:lnTo>
                  <a:lnTo>
                    <a:pt x="42636" y="112333"/>
                  </a:lnTo>
                  <a:lnTo>
                    <a:pt x="128545" y="112333"/>
                  </a:lnTo>
                  <a:lnTo>
                    <a:pt x="128545" y="193960"/>
                  </a:lnTo>
                  <a:lnTo>
                    <a:pt x="171309" y="193960"/>
                  </a:lnTo>
                  <a:lnTo>
                    <a:pt x="171309" y="0"/>
                  </a:lnTo>
                  <a:lnTo>
                    <a:pt x="128545" y="0"/>
                  </a:lnTo>
                  <a:lnTo>
                    <a:pt x="128545" y="75815"/>
                  </a:lnTo>
                  <a:lnTo>
                    <a:pt x="42636" y="75815"/>
                  </a:lnTo>
                  <a:lnTo>
                    <a:pt x="426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0892DA2-0DA8-283F-BB74-62239FF81F3C}"/>
                </a:ext>
              </a:extLst>
            </p:cNvPr>
            <p:cNvSpPr/>
            <p:nvPr/>
          </p:nvSpPr>
          <p:spPr>
            <a:xfrm>
              <a:off x="1388200" y="573353"/>
              <a:ext cx="46072" cy="43720"/>
            </a:xfrm>
            <a:custGeom>
              <a:avLst/>
              <a:gdLst>
                <a:gd name="connsiteX0" fmla="*/ 23036 w 46072"/>
                <a:gd name="connsiteY0" fmla="*/ 0 h 43720"/>
                <a:gd name="connsiteX1" fmla="*/ 6109 w 46072"/>
                <a:gd name="connsiteY1" fmla="*/ 6065 h 43720"/>
                <a:gd name="connsiteX2" fmla="*/ 0 w 46072"/>
                <a:gd name="connsiteY2" fmla="*/ 21734 h 43720"/>
                <a:gd name="connsiteX3" fmla="*/ 6109 w 46072"/>
                <a:gd name="connsiteY3" fmla="*/ 37528 h 43720"/>
                <a:gd name="connsiteX4" fmla="*/ 23036 w 46072"/>
                <a:gd name="connsiteY4" fmla="*/ 43720 h 43720"/>
                <a:gd name="connsiteX5" fmla="*/ 39836 w 46072"/>
                <a:gd name="connsiteY5" fmla="*/ 37655 h 43720"/>
                <a:gd name="connsiteX6" fmla="*/ 46073 w 46072"/>
                <a:gd name="connsiteY6" fmla="*/ 21986 h 43720"/>
                <a:gd name="connsiteX7" fmla="*/ 39836 w 46072"/>
                <a:gd name="connsiteY7" fmla="*/ 6192 h 43720"/>
                <a:gd name="connsiteX8" fmla="*/ 23036 w 46072"/>
                <a:gd name="connsiteY8" fmla="*/ 0 h 4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72" h="43720">
                  <a:moveTo>
                    <a:pt x="23036" y="0"/>
                  </a:moveTo>
                  <a:cubicBezTo>
                    <a:pt x="15782" y="0"/>
                    <a:pt x="10182" y="2022"/>
                    <a:pt x="6109" y="6065"/>
                  </a:cubicBezTo>
                  <a:cubicBezTo>
                    <a:pt x="2036" y="10109"/>
                    <a:pt x="0" y="15416"/>
                    <a:pt x="0" y="21734"/>
                  </a:cubicBezTo>
                  <a:cubicBezTo>
                    <a:pt x="0" y="28052"/>
                    <a:pt x="2036" y="33359"/>
                    <a:pt x="6109" y="37528"/>
                  </a:cubicBezTo>
                  <a:cubicBezTo>
                    <a:pt x="10182" y="41698"/>
                    <a:pt x="15909" y="43720"/>
                    <a:pt x="23036" y="43720"/>
                  </a:cubicBezTo>
                  <a:cubicBezTo>
                    <a:pt x="30164" y="43720"/>
                    <a:pt x="35636" y="41698"/>
                    <a:pt x="39836" y="37655"/>
                  </a:cubicBezTo>
                  <a:cubicBezTo>
                    <a:pt x="44036" y="33611"/>
                    <a:pt x="46073" y="28304"/>
                    <a:pt x="46073" y="21986"/>
                  </a:cubicBezTo>
                  <a:cubicBezTo>
                    <a:pt x="46073" y="15668"/>
                    <a:pt x="43909" y="10361"/>
                    <a:pt x="39836" y="6192"/>
                  </a:cubicBezTo>
                  <a:cubicBezTo>
                    <a:pt x="35636" y="2022"/>
                    <a:pt x="30036" y="0"/>
                    <a:pt x="23036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EF8A4E01-6C93-AF36-EC88-0FF97EAC2057}"/>
                </a:ext>
              </a:extLst>
            </p:cNvPr>
            <p:cNvSpPr/>
            <p:nvPr/>
          </p:nvSpPr>
          <p:spPr>
            <a:xfrm>
              <a:off x="1221981" y="635143"/>
              <a:ext cx="142163" cy="142153"/>
            </a:xfrm>
            <a:custGeom>
              <a:avLst/>
              <a:gdLst>
                <a:gd name="connsiteX0" fmla="*/ 108945 w 142163"/>
                <a:gd name="connsiteY0" fmla="*/ 7581 h 142153"/>
                <a:gd name="connsiteX1" fmla="*/ 72545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4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5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5 w 142163"/>
                <a:gd name="connsiteY26" fmla="*/ 30579 h 142153"/>
                <a:gd name="connsiteX27" fmla="*/ 89345 w 142163"/>
                <a:gd name="connsiteY27" fmla="*/ 33359 h 142153"/>
                <a:gd name="connsiteX28" fmla="*/ 98254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5" y="7581"/>
                  </a:moveTo>
                  <a:cubicBezTo>
                    <a:pt x="98509" y="2527"/>
                    <a:pt x="86418" y="0"/>
                    <a:pt x="72545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4" y="108542"/>
                    <a:pt x="61600" y="106394"/>
                  </a:cubicBezTo>
                  <a:cubicBezTo>
                    <a:pt x="55745" y="104246"/>
                    <a:pt x="51164" y="101087"/>
                    <a:pt x="47854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5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5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5" y="30579"/>
                  </a:cubicBezTo>
                  <a:cubicBezTo>
                    <a:pt x="80182" y="30579"/>
                    <a:pt x="85273" y="31463"/>
                    <a:pt x="89345" y="33359"/>
                  </a:cubicBezTo>
                  <a:cubicBezTo>
                    <a:pt x="93291" y="35254"/>
                    <a:pt x="96345" y="37781"/>
                    <a:pt x="98254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6DDDF551-327E-8F24-A55E-19B48C6C4642}"/>
                </a:ext>
              </a:extLst>
            </p:cNvPr>
            <p:cNvSpPr/>
            <p:nvPr/>
          </p:nvSpPr>
          <p:spPr>
            <a:xfrm>
              <a:off x="1391000" y="638049"/>
              <a:ext cx="40345" cy="136467"/>
            </a:xfrm>
            <a:custGeom>
              <a:avLst/>
              <a:gdLst>
                <a:gd name="connsiteX0" fmla="*/ 0 w 40345"/>
                <a:gd name="connsiteY0" fmla="*/ 0 h 136467"/>
                <a:gd name="connsiteX1" fmla="*/ 40345 w 40345"/>
                <a:gd name="connsiteY1" fmla="*/ 0 h 136467"/>
                <a:gd name="connsiteX2" fmla="*/ 40345 w 40345"/>
                <a:gd name="connsiteY2" fmla="*/ 136467 h 136467"/>
                <a:gd name="connsiteX3" fmla="*/ 0 w 40345"/>
                <a:gd name="connsiteY3" fmla="*/ 136467 h 13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45" h="136467">
                  <a:moveTo>
                    <a:pt x="0" y="0"/>
                  </a:moveTo>
                  <a:lnTo>
                    <a:pt x="40345" y="0"/>
                  </a:lnTo>
                  <a:lnTo>
                    <a:pt x="40345" y="136467"/>
                  </a:lnTo>
                  <a:lnTo>
                    <a:pt x="0" y="13646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2DBEA4DE-334C-9EDA-51D5-3701404BBE4B}"/>
                </a:ext>
              </a:extLst>
            </p:cNvPr>
            <p:cNvSpPr/>
            <p:nvPr/>
          </p:nvSpPr>
          <p:spPr>
            <a:xfrm>
              <a:off x="1458327" y="580556"/>
              <a:ext cx="148018" cy="196866"/>
            </a:xfrm>
            <a:custGeom>
              <a:avLst/>
              <a:gdLst>
                <a:gd name="connsiteX0" fmla="*/ 107291 w 148018"/>
                <a:gd name="connsiteY0" fmla="*/ 72277 h 196866"/>
                <a:gd name="connsiteX1" fmla="*/ 90364 w 148018"/>
                <a:gd name="connsiteY1" fmla="*/ 59388 h 196866"/>
                <a:gd name="connsiteX2" fmla="*/ 65800 w 148018"/>
                <a:gd name="connsiteY2" fmla="*/ 54587 h 196866"/>
                <a:gd name="connsiteX3" fmla="*/ 32454 w 148018"/>
                <a:gd name="connsiteY3" fmla="*/ 63179 h 196866"/>
                <a:gd name="connsiteX4" fmla="*/ 8782 w 148018"/>
                <a:gd name="connsiteY4" fmla="*/ 87693 h 196866"/>
                <a:gd name="connsiteX5" fmla="*/ 0 w 148018"/>
                <a:gd name="connsiteY5" fmla="*/ 125727 h 196866"/>
                <a:gd name="connsiteX6" fmla="*/ 8782 w 148018"/>
                <a:gd name="connsiteY6" fmla="*/ 163634 h 196866"/>
                <a:gd name="connsiteX7" fmla="*/ 32454 w 148018"/>
                <a:gd name="connsiteY7" fmla="*/ 188274 h 196866"/>
                <a:gd name="connsiteX8" fmla="*/ 65800 w 148018"/>
                <a:gd name="connsiteY8" fmla="*/ 196866 h 196866"/>
                <a:gd name="connsiteX9" fmla="*/ 92018 w 148018"/>
                <a:gd name="connsiteY9" fmla="*/ 191307 h 196866"/>
                <a:gd name="connsiteX10" fmla="*/ 109709 w 148018"/>
                <a:gd name="connsiteY10" fmla="*/ 176523 h 196866"/>
                <a:gd name="connsiteX11" fmla="*/ 109709 w 148018"/>
                <a:gd name="connsiteY11" fmla="*/ 193960 h 196866"/>
                <a:gd name="connsiteX12" fmla="*/ 148018 w 148018"/>
                <a:gd name="connsiteY12" fmla="*/ 193960 h 196866"/>
                <a:gd name="connsiteX13" fmla="*/ 148018 w 148018"/>
                <a:gd name="connsiteY13" fmla="*/ 0 h 196866"/>
                <a:gd name="connsiteX14" fmla="*/ 107418 w 148018"/>
                <a:gd name="connsiteY14" fmla="*/ 0 h 196866"/>
                <a:gd name="connsiteX15" fmla="*/ 107418 w 148018"/>
                <a:gd name="connsiteY15" fmla="*/ 72277 h 196866"/>
                <a:gd name="connsiteX16" fmla="*/ 105000 w 148018"/>
                <a:gd name="connsiteY16" fmla="*/ 144933 h 196866"/>
                <a:gd name="connsiteX17" fmla="*/ 93036 w 148018"/>
                <a:gd name="connsiteY17" fmla="*/ 157569 h 196866"/>
                <a:gd name="connsiteX18" fmla="*/ 75218 w 148018"/>
                <a:gd name="connsiteY18" fmla="*/ 161991 h 196866"/>
                <a:gd name="connsiteX19" fmla="*/ 57527 w 148018"/>
                <a:gd name="connsiteY19" fmla="*/ 157569 h 196866"/>
                <a:gd name="connsiteX20" fmla="*/ 45564 w 148018"/>
                <a:gd name="connsiteY20" fmla="*/ 144933 h 196866"/>
                <a:gd name="connsiteX21" fmla="*/ 41364 w 148018"/>
                <a:gd name="connsiteY21" fmla="*/ 125600 h 196866"/>
                <a:gd name="connsiteX22" fmla="*/ 45564 w 148018"/>
                <a:gd name="connsiteY22" fmla="*/ 106141 h 196866"/>
                <a:gd name="connsiteX23" fmla="*/ 57527 w 148018"/>
                <a:gd name="connsiteY23" fmla="*/ 93632 h 196866"/>
                <a:gd name="connsiteX24" fmla="*/ 75218 w 148018"/>
                <a:gd name="connsiteY24" fmla="*/ 89335 h 196866"/>
                <a:gd name="connsiteX25" fmla="*/ 93036 w 148018"/>
                <a:gd name="connsiteY25" fmla="*/ 93632 h 196866"/>
                <a:gd name="connsiteX26" fmla="*/ 105000 w 148018"/>
                <a:gd name="connsiteY26" fmla="*/ 106141 h 196866"/>
                <a:gd name="connsiteX27" fmla="*/ 109327 w 148018"/>
                <a:gd name="connsiteY27" fmla="*/ 125600 h 196866"/>
                <a:gd name="connsiteX28" fmla="*/ 105000 w 148018"/>
                <a:gd name="connsiteY28" fmla="*/ 144933 h 1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018" h="196866">
                  <a:moveTo>
                    <a:pt x="107291" y="72277"/>
                  </a:moveTo>
                  <a:cubicBezTo>
                    <a:pt x="102964" y="66844"/>
                    <a:pt x="97364" y="62547"/>
                    <a:pt x="90364" y="59388"/>
                  </a:cubicBezTo>
                  <a:cubicBezTo>
                    <a:pt x="83364" y="56230"/>
                    <a:pt x="75218" y="54587"/>
                    <a:pt x="65800" y="54587"/>
                  </a:cubicBezTo>
                  <a:cubicBezTo>
                    <a:pt x="53582" y="54587"/>
                    <a:pt x="42382" y="57493"/>
                    <a:pt x="32454" y="63179"/>
                  </a:cubicBezTo>
                  <a:cubicBezTo>
                    <a:pt x="22527" y="68865"/>
                    <a:pt x="14636" y="77079"/>
                    <a:pt x="8782" y="87693"/>
                  </a:cubicBezTo>
                  <a:cubicBezTo>
                    <a:pt x="2927" y="98307"/>
                    <a:pt x="0" y="111069"/>
                    <a:pt x="0" y="125727"/>
                  </a:cubicBezTo>
                  <a:cubicBezTo>
                    <a:pt x="0" y="140384"/>
                    <a:pt x="2927" y="152894"/>
                    <a:pt x="8782" y="163634"/>
                  </a:cubicBezTo>
                  <a:cubicBezTo>
                    <a:pt x="14636" y="174375"/>
                    <a:pt x="22527" y="182588"/>
                    <a:pt x="32454" y="188274"/>
                  </a:cubicBezTo>
                  <a:cubicBezTo>
                    <a:pt x="42382" y="193960"/>
                    <a:pt x="53455" y="196866"/>
                    <a:pt x="65800" y="196866"/>
                  </a:cubicBezTo>
                  <a:cubicBezTo>
                    <a:pt x="75727" y="196866"/>
                    <a:pt x="84509" y="194971"/>
                    <a:pt x="92018" y="191307"/>
                  </a:cubicBezTo>
                  <a:cubicBezTo>
                    <a:pt x="99527" y="187642"/>
                    <a:pt x="105382" y="182714"/>
                    <a:pt x="109709" y="176523"/>
                  </a:cubicBezTo>
                  <a:lnTo>
                    <a:pt x="109709" y="193960"/>
                  </a:lnTo>
                  <a:lnTo>
                    <a:pt x="148018" y="193960"/>
                  </a:lnTo>
                  <a:lnTo>
                    <a:pt x="148018" y="0"/>
                  </a:lnTo>
                  <a:lnTo>
                    <a:pt x="107418" y="0"/>
                  </a:lnTo>
                  <a:lnTo>
                    <a:pt x="107418" y="72277"/>
                  </a:lnTo>
                  <a:close/>
                  <a:moveTo>
                    <a:pt x="105000" y="144933"/>
                  </a:moveTo>
                  <a:cubicBezTo>
                    <a:pt x="102073" y="150493"/>
                    <a:pt x="98127" y="154663"/>
                    <a:pt x="93036" y="157569"/>
                  </a:cubicBezTo>
                  <a:cubicBezTo>
                    <a:pt x="87945" y="160475"/>
                    <a:pt x="81964" y="161991"/>
                    <a:pt x="75218" y="161991"/>
                  </a:cubicBezTo>
                  <a:cubicBezTo>
                    <a:pt x="68473" y="161991"/>
                    <a:pt x="62745" y="160475"/>
                    <a:pt x="57527" y="157569"/>
                  </a:cubicBezTo>
                  <a:cubicBezTo>
                    <a:pt x="52309" y="154663"/>
                    <a:pt x="48364" y="150493"/>
                    <a:pt x="45564" y="144933"/>
                  </a:cubicBezTo>
                  <a:cubicBezTo>
                    <a:pt x="42764" y="139373"/>
                    <a:pt x="41364" y="132929"/>
                    <a:pt x="41364" y="125600"/>
                  </a:cubicBezTo>
                  <a:cubicBezTo>
                    <a:pt x="41364" y="118271"/>
                    <a:pt x="42764" y="111574"/>
                    <a:pt x="45564" y="106141"/>
                  </a:cubicBezTo>
                  <a:cubicBezTo>
                    <a:pt x="48364" y="100708"/>
                    <a:pt x="52436" y="96538"/>
                    <a:pt x="57527" y="93632"/>
                  </a:cubicBezTo>
                  <a:cubicBezTo>
                    <a:pt x="62745" y="90725"/>
                    <a:pt x="68600" y="89335"/>
                    <a:pt x="75218" y="89335"/>
                  </a:cubicBezTo>
                  <a:cubicBezTo>
                    <a:pt x="81836" y="89335"/>
                    <a:pt x="87945" y="90725"/>
                    <a:pt x="93036" y="93632"/>
                  </a:cubicBezTo>
                  <a:cubicBezTo>
                    <a:pt x="98127" y="96538"/>
                    <a:pt x="102073" y="100708"/>
                    <a:pt x="105000" y="106141"/>
                  </a:cubicBezTo>
                  <a:cubicBezTo>
                    <a:pt x="107927" y="111574"/>
                    <a:pt x="109327" y="118019"/>
                    <a:pt x="109327" y="125600"/>
                  </a:cubicBezTo>
                  <a:cubicBezTo>
                    <a:pt x="109327" y="133182"/>
                    <a:pt x="107927" y="139373"/>
                    <a:pt x="105000" y="144933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A222004-F34F-D10C-C3A2-3FFA20B26362}"/>
                </a:ext>
              </a:extLst>
            </p:cNvPr>
            <p:cNvSpPr/>
            <p:nvPr/>
          </p:nvSpPr>
          <p:spPr>
            <a:xfrm>
              <a:off x="1632181" y="635143"/>
              <a:ext cx="142163" cy="142153"/>
            </a:xfrm>
            <a:custGeom>
              <a:avLst/>
              <a:gdLst>
                <a:gd name="connsiteX0" fmla="*/ 108946 w 142163"/>
                <a:gd name="connsiteY0" fmla="*/ 7581 h 142153"/>
                <a:gd name="connsiteX1" fmla="*/ 72546 w 142163"/>
                <a:gd name="connsiteY1" fmla="*/ 0 h 142153"/>
                <a:gd name="connsiteX2" fmla="*/ 35764 w 142163"/>
                <a:gd name="connsiteY2" fmla="*/ 8719 h 142153"/>
                <a:gd name="connsiteX3" fmla="*/ 9673 w 142163"/>
                <a:gd name="connsiteY3" fmla="*/ 33359 h 142153"/>
                <a:gd name="connsiteX4" fmla="*/ 0 w 142163"/>
                <a:gd name="connsiteY4" fmla="*/ 71140 h 142153"/>
                <a:gd name="connsiteX5" fmla="*/ 10564 w 142163"/>
                <a:gd name="connsiteY5" fmla="*/ 110437 h 142153"/>
                <a:gd name="connsiteX6" fmla="*/ 38691 w 142163"/>
                <a:gd name="connsiteY6" fmla="*/ 134193 h 142153"/>
                <a:gd name="connsiteX7" fmla="*/ 77636 w 142163"/>
                <a:gd name="connsiteY7" fmla="*/ 142153 h 142153"/>
                <a:gd name="connsiteX8" fmla="*/ 109073 w 142163"/>
                <a:gd name="connsiteY8" fmla="*/ 137604 h 142153"/>
                <a:gd name="connsiteX9" fmla="*/ 136436 w 142163"/>
                <a:gd name="connsiteY9" fmla="*/ 124337 h 142153"/>
                <a:gd name="connsiteX10" fmla="*/ 124218 w 142163"/>
                <a:gd name="connsiteY10" fmla="*/ 96159 h 142153"/>
                <a:gd name="connsiteX11" fmla="*/ 104364 w 142163"/>
                <a:gd name="connsiteY11" fmla="*/ 105888 h 142153"/>
                <a:gd name="connsiteX12" fmla="*/ 81836 w 142163"/>
                <a:gd name="connsiteY12" fmla="*/ 109553 h 142153"/>
                <a:gd name="connsiteX13" fmla="*/ 61600 w 142163"/>
                <a:gd name="connsiteY13" fmla="*/ 106394 h 142153"/>
                <a:gd name="connsiteX14" fmla="*/ 47855 w 142163"/>
                <a:gd name="connsiteY14" fmla="*/ 96917 h 142153"/>
                <a:gd name="connsiteX15" fmla="*/ 41364 w 142163"/>
                <a:gd name="connsiteY15" fmla="*/ 81375 h 142153"/>
                <a:gd name="connsiteX16" fmla="*/ 136945 w 142163"/>
                <a:gd name="connsiteY16" fmla="*/ 81375 h 142153"/>
                <a:gd name="connsiteX17" fmla="*/ 140764 w 142163"/>
                <a:gd name="connsiteY17" fmla="*/ 70761 h 142153"/>
                <a:gd name="connsiteX18" fmla="*/ 142164 w 142163"/>
                <a:gd name="connsiteY18" fmla="*/ 59262 h 142153"/>
                <a:gd name="connsiteX19" fmla="*/ 133382 w 142163"/>
                <a:gd name="connsiteY19" fmla="*/ 28304 h 142153"/>
                <a:gd name="connsiteX20" fmla="*/ 108946 w 142163"/>
                <a:gd name="connsiteY20" fmla="*/ 7329 h 142153"/>
                <a:gd name="connsiteX21" fmla="*/ 100927 w 142163"/>
                <a:gd name="connsiteY21" fmla="*/ 54081 h 142153"/>
                <a:gd name="connsiteX22" fmla="*/ 100673 w 142163"/>
                <a:gd name="connsiteY22" fmla="*/ 55219 h 142153"/>
                <a:gd name="connsiteX23" fmla="*/ 41364 w 142163"/>
                <a:gd name="connsiteY23" fmla="*/ 55219 h 142153"/>
                <a:gd name="connsiteX24" fmla="*/ 47218 w 142163"/>
                <a:gd name="connsiteY24" fmla="*/ 42204 h 142153"/>
                <a:gd name="connsiteX25" fmla="*/ 58545 w 142163"/>
                <a:gd name="connsiteY25" fmla="*/ 33611 h 142153"/>
                <a:gd name="connsiteX26" fmla="*/ 73946 w 142163"/>
                <a:gd name="connsiteY26" fmla="*/ 30579 h 142153"/>
                <a:gd name="connsiteX27" fmla="*/ 89346 w 142163"/>
                <a:gd name="connsiteY27" fmla="*/ 33359 h 142153"/>
                <a:gd name="connsiteX28" fmla="*/ 98255 w 142163"/>
                <a:gd name="connsiteY28" fmla="*/ 40940 h 142153"/>
                <a:gd name="connsiteX29" fmla="*/ 101182 w 142163"/>
                <a:gd name="connsiteY29" fmla="*/ 52439 h 142153"/>
                <a:gd name="connsiteX30" fmla="*/ 101182 w 142163"/>
                <a:gd name="connsiteY30" fmla="*/ 54208 h 14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163" h="142153">
                  <a:moveTo>
                    <a:pt x="108946" y="7581"/>
                  </a:moveTo>
                  <a:cubicBezTo>
                    <a:pt x="98509" y="2527"/>
                    <a:pt x="86418" y="0"/>
                    <a:pt x="72546" y="0"/>
                  </a:cubicBezTo>
                  <a:cubicBezTo>
                    <a:pt x="58673" y="0"/>
                    <a:pt x="46582" y="2906"/>
                    <a:pt x="35764" y="8719"/>
                  </a:cubicBezTo>
                  <a:cubicBezTo>
                    <a:pt x="24818" y="14531"/>
                    <a:pt x="16164" y="22745"/>
                    <a:pt x="9673" y="33359"/>
                  </a:cubicBezTo>
                  <a:cubicBezTo>
                    <a:pt x="3182" y="43973"/>
                    <a:pt x="0" y="56609"/>
                    <a:pt x="0" y="71140"/>
                  </a:cubicBezTo>
                  <a:cubicBezTo>
                    <a:pt x="0" y="86808"/>
                    <a:pt x="3564" y="99950"/>
                    <a:pt x="10564" y="110437"/>
                  </a:cubicBezTo>
                  <a:cubicBezTo>
                    <a:pt x="17564" y="121051"/>
                    <a:pt x="26982" y="128886"/>
                    <a:pt x="38691" y="134193"/>
                  </a:cubicBezTo>
                  <a:cubicBezTo>
                    <a:pt x="50400" y="139500"/>
                    <a:pt x="63382" y="142153"/>
                    <a:pt x="77636" y="142153"/>
                  </a:cubicBezTo>
                  <a:cubicBezTo>
                    <a:pt x="88709" y="142153"/>
                    <a:pt x="99273" y="140637"/>
                    <a:pt x="109073" y="137604"/>
                  </a:cubicBezTo>
                  <a:cubicBezTo>
                    <a:pt x="118873" y="134572"/>
                    <a:pt x="128036" y="130149"/>
                    <a:pt x="136436" y="124337"/>
                  </a:cubicBezTo>
                  <a:lnTo>
                    <a:pt x="124218" y="96159"/>
                  </a:lnTo>
                  <a:cubicBezTo>
                    <a:pt x="117982" y="100202"/>
                    <a:pt x="111364" y="103488"/>
                    <a:pt x="104364" y="105888"/>
                  </a:cubicBezTo>
                  <a:cubicBezTo>
                    <a:pt x="97364" y="108289"/>
                    <a:pt x="89855" y="109553"/>
                    <a:pt x="81836" y="109553"/>
                  </a:cubicBezTo>
                  <a:cubicBezTo>
                    <a:pt x="73818" y="109553"/>
                    <a:pt x="67455" y="108542"/>
                    <a:pt x="61600" y="106394"/>
                  </a:cubicBezTo>
                  <a:cubicBezTo>
                    <a:pt x="55746" y="104246"/>
                    <a:pt x="51164" y="101087"/>
                    <a:pt x="47855" y="96917"/>
                  </a:cubicBezTo>
                  <a:cubicBezTo>
                    <a:pt x="44545" y="92747"/>
                    <a:pt x="42382" y="87566"/>
                    <a:pt x="41364" y="81375"/>
                  </a:cubicBezTo>
                  <a:lnTo>
                    <a:pt x="136945" y="81375"/>
                  </a:lnTo>
                  <a:cubicBezTo>
                    <a:pt x="138473" y="78469"/>
                    <a:pt x="139746" y="74931"/>
                    <a:pt x="140764" y="70761"/>
                  </a:cubicBezTo>
                  <a:cubicBezTo>
                    <a:pt x="141782" y="66591"/>
                    <a:pt x="142164" y="62800"/>
                    <a:pt x="142164" y="59262"/>
                  </a:cubicBezTo>
                  <a:cubicBezTo>
                    <a:pt x="142164" y="47637"/>
                    <a:pt x="139236" y="37402"/>
                    <a:pt x="133382" y="28304"/>
                  </a:cubicBezTo>
                  <a:cubicBezTo>
                    <a:pt x="127527" y="19333"/>
                    <a:pt x="119382" y="12257"/>
                    <a:pt x="108946" y="7329"/>
                  </a:cubicBezTo>
                  <a:moveTo>
                    <a:pt x="100927" y="54081"/>
                  </a:moveTo>
                  <a:cubicBezTo>
                    <a:pt x="100927" y="54081"/>
                    <a:pt x="100927" y="54840"/>
                    <a:pt x="100673" y="55219"/>
                  </a:cubicBezTo>
                  <a:lnTo>
                    <a:pt x="41364" y="55219"/>
                  </a:lnTo>
                  <a:cubicBezTo>
                    <a:pt x="42382" y="50164"/>
                    <a:pt x="44291" y="45868"/>
                    <a:pt x="47218" y="42204"/>
                  </a:cubicBezTo>
                  <a:cubicBezTo>
                    <a:pt x="50145" y="38539"/>
                    <a:pt x="53964" y="35633"/>
                    <a:pt x="58545" y="33611"/>
                  </a:cubicBezTo>
                  <a:cubicBezTo>
                    <a:pt x="63127" y="31590"/>
                    <a:pt x="68218" y="30579"/>
                    <a:pt x="73946" y="30579"/>
                  </a:cubicBezTo>
                  <a:cubicBezTo>
                    <a:pt x="80182" y="30579"/>
                    <a:pt x="85273" y="31463"/>
                    <a:pt x="89346" y="33359"/>
                  </a:cubicBezTo>
                  <a:cubicBezTo>
                    <a:pt x="93291" y="35254"/>
                    <a:pt x="96345" y="37781"/>
                    <a:pt x="98255" y="40940"/>
                  </a:cubicBezTo>
                  <a:cubicBezTo>
                    <a:pt x="100164" y="44099"/>
                    <a:pt x="101182" y="48016"/>
                    <a:pt x="101182" y="52439"/>
                  </a:cubicBezTo>
                  <a:lnTo>
                    <a:pt x="101182" y="5420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10207B6C-8E10-2E39-9C52-9B1FA4137FF9}"/>
                </a:ext>
              </a:extLst>
            </p:cNvPr>
            <p:cNvSpPr/>
            <p:nvPr/>
          </p:nvSpPr>
          <p:spPr>
            <a:xfrm>
              <a:off x="1801199" y="635016"/>
              <a:ext cx="131600" cy="139499"/>
            </a:xfrm>
            <a:custGeom>
              <a:avLst/>
              <a:gdLst>
                <a:gd name="connsiteX0" fmla="*/ 81582 w 131600"/>
                <a:gd name="connsiteY0" fmla="*/ 126 h 139499"/>
                <a:gd name="connsiteX1" fmla="*/ 55236 w 131600"/>
                <a:gd name="connsiteY1" fmla="*/ 5307 h 139499"/>
                <a:gd name="connsiteX2" fmla="*/ 38309 w 131600"/>
                <a:gd name="connsiteY2" fmla="*/ 19586 h 139499"/>
                <a:gd name="connsiteX3" fmla="*/ 38309 w 131600"/>
                <a:gd name="connsiteY3" fmla="*/ 3033 h 139499"/>
                <a:gd name="connsiteX4" fmla="*/ 0 w 131600"/>
                <a:gd name="connsiteY4" fmla="*/ 3033 h 139499"/>
                <a:gd name="connsiteX5" fmla="*/ 0 w 131600"/>
                <a:gd name="connsiteY5" fmla="*/ 139500 h 139499"/>
                <a:gd name="connsiteX6" fmla="*/ 40346 w 131600"/>
                <a:gd name="connsiteY6" fmla="*/ 139500 h 139499"/>
                <a:gd name="connsiteX7" fmla="*/ 40346 w 131600"/>
                <a:gd name="connsiteY7" fmla="*/ 68360 h 139499"/>
                <a:gd name="connsiteX8" fmla="*/ 48109 w 131600"/>
                <a:gd name="connsiteY8" fmla="*/ 43594 h 139499"/>
                <a:gd name="connsiteX9" fmla="*/ 68982 w 131600"/>
                <a:gd name="connsiteY9" fmla="*/ 35001 h 139499"/>
                <a:gd name="connsiteX10" fmla="*/ 85782 w 131600"/>
                <a:gd name="connsiteY10" fmla="*/ 41193 h 139499"/>
                <a:gd name="connsiteX11" fmla="*/ 91255 w 131600"/>
                <a:gd name="connsiteY11" fmla="*/ 60147 h 139499"/>
                <a:gd name="connsiteX12" fmla="*/ 91255 w 131600"/>
                <a:gd name="connsiteY12" fmla="*/ 139373 h 139499"/>
                <a:gd name="connsiteX13" fmla="*/ 131600 w 131600"/>
                <a:gd name="connsiteY13" fmla="*/ 139373 h 139499"/>
                <a:gd name="connsiteX14" fmla="*/ 131600 w 131600"/>
                <a:gd name="connsiteY14" fmla="*/ 54081 h 139499"/>
                <a:gd name="connsiteX15" fmla="*/ 118109 w 131600"/>
                <a:gd name="connsiteY15" fmla="*/ 13268 h 139499"/>
                <a:gd name="connsiteX16" fmla="*/ 81582 w 131600"/>
                <a:gd name="connsiteY16" fmla="*/ 0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600" h="139499">
                  <a:moveTo>
                    <a:pt x="81582" y="126"/>
                  </a:moveTo>
                  <a:cubicBezTo>
                    <a:pt x="71018" y="126"/>
                    <a:pt x="62236" y="1895"/>
                    <a:pt x="55236" y="5307"/>
                  </a:cubicBezTo>
                  <a:cubicBezTo>
                    <a:pt x="48236" y="8845"/>
                    <a:pt x="42509" y="13520"/>
                    <a:pt x="38309" y="19586"/>
                  </a:cubicBezTo>
                  <a:lnTo>
                    <a:pt x="38309" y="3033"/>
                  </a:lnTo>
                  <a:lnTo>
                    <a:pt x="0" y="3033"/>
                  </a:lnTo>
                  <a:lnTo>
                    <a:pt x="0" y="139500"/>
                  </a:lnTo>
                  <a:lnTo>
                    <a:pt x="40346" y="139500"/>
                  </a:lnTo>
                  <a:lnTo>
                    <a:pt x="40346" y="68360"/>
                  </a:lnTo>
                  <a:cubicBezTo>
                    <a:pt x="40346" y="57493"/>
                    <a:pt x="42891" y="49280"/>
                    <a:pt x="48109" y="43594"/>
                  </a:cubicBezTo>
                  <a:cubicBezTo>
                    <a:pt x="53327" y="37908"/>
                    <a:pt x="60200" y="35001"/>
                    <a:pt x="68982" y="35001"/>
                  </a:cubicBezTo>
                  <a:cubicBezTo>
                    <a:pt x="76618" y="35001"/>
                    <a:pt x="82218" y="37023"/>
                    <a:pt x="85782" y="41193"/>
                  </a:cubicBezTo>
                  <a:cubicBezTo>
                    <a:pt x="89345" y="45363"/>
                    <a:pt x="91255" y="51681"/>
                    <a:pt x="91255" y="60147"/>
                  </a:cubicBezTo>
                  <a:lnTo>
                    <a:pt x="91255" y="139373"/>
                  </a:lnTo>
                  <a:lnTo>
                    <a:pt x="131600" y="139373"/>
                  </a:lnTo>
                  <a:lnTo>
                    <a:pt x="131600" y="54081"/>
                  </a:lnTo>
                  <a:cubicBezTo>
                    <a:pt x="131600" y="35759"/>
                    <a:pt x="127145" y="22113"/>
                    <a:pt x="118109" y="13268"/>
                  </a:cubicBezTo>
                  <a:cubicBezTo>
                    <a:pt x="109073" y="4423"/>
                    <a:pt x="96982" y="0"/>
                    <a:pt x="81582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49BC4ED-DDF3-ED4D-B214-92867B3E2CAD}"/>
                </a:ext>
              </a:extLst>
            </p:cNvPr>
            <p:cNvSpPr/>
            <p:nvPr/>
          </p:nvSpPr>
          <p:spPr>
            <a:xfrm>
              <a:off x="1083254" y="573859"/>
              <a:ext cx="127400" cy="200657"/>
            </a:xfrm>
            <a:custGeom>
              <a:avLst/>
              <a:gdLst>
                <a:gd name="connsiteX0" fmla="*/ 42636 w 127400"/>
                <a:gd name="connsiteY0" fmla="*/ 163761 h 200657"/>
                <a:gd name="connsiteX1" fmla="*/ 127400 w 127400"/>
                <a:gd name="connsiteY1" fmla="*/ 163761 h 200657"/>
                <a:gd name="connsiteX2" fmla="*/ 127400 w 127400"/>
                <a:gd name="connsiteY2" fmla="*/ 200657 h 200657"/>
                <a:gd name="connsiteX3" fmla="*/ 0 w 127400"/>
                <a:gd name="connsiteY3" fmla="*/ 200657 h 200657"/>
                <a:gd name="connsiteX4" fmla="*/ 0 w 127400"/>
                <a:gd name="connsiteY4" fmla="*/ 0 h 200657"/>
                <a:gd name="connsiteX5" fmla="*/ 42636 w 127400"/>
                <a:gd name="connsiteY5" fmla="*/ 0 h 200657"/>
                <a:gd name="connsiteX6" fmla="*/ 42636 w 127400"/>
                <a:gd name="connsiteY6" fmla="*/ 163761 h 20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00" h="200657">
                  <a:moveTo>
                    <a:pt x="42636" y="163761"/>
                  </a:moveTo>
                  <a:lnTo>
                    <a:pt x="127400" y="163761"/>
                  </a:lnTo>
                  <a:lnTo>
                    <a:pt x="127400" y="200657"/>
                  </a:lnTo>
                  <a:lnTo>
                    <a:pt x="0" y="200657"/>
                  </a:lnTo>
                  <a:lnTo>
                    <a:pt x="0" y="0"/>
                  </a:lnTo>
                  <a:lnTo>
                    <a:pt x="42636" y="0"/>
                  </a:lnTo>
                  <a:lnTo>
                    <a:pt x="42636" y="163761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72937E2-6943-5166-5EEE-E32791183F33}"/>
                </a:ext>
              </a:extLst>
            </p:cNvPr>
            <p:cNvSpPr/>
            <p:nvPr/>
          </p:nvSpPr>
          <p:spPr>
            <a:xfrm>
              <a:off x="252036" y="251518"/>
              <a:ext cx="680272" cy="525651"/>
            </a:xfrm>
            <a:custGeom>
              <a:avLst/>
              <a:gdLst>
                <a:gd name="connsiteX0" fmla="*/ 232909 w 680272"/>
                <a:gd name="connsiteY0" fmla="*/ 32853 h 525651"/>
                <a:gd name="connsiteX1" fmla="*/ 230236 w 680272"/>
                <a:gd name="connsiteY1" fmla="*/ 27420 h 525651"/>
                <a:gd name="connsiteX2" fmla="*/ 355727 w 680272"/>
                <a:gd name="connsiteY2" fmla="*/ 0 h 525651"/>
                <a:gd name="connsiteX3" fmla="*/ 373545 w 680272"/>
                <a:gd name="connsiteY3" fmla="*/ 8213 h 525651"/>
                <a:gd name="connsiteX4" fmla="*/ 346309 w 680272"/>
                <a:gd name="connsiteY4" fmla="*/ 36644 h 525651"/>
                <a:gd name="connsiteX5" fmla="*/ 214073 w 680272"/>
                <a:gd name="connsiteY5" fmla="*/ 123199 h 525651"/>
                <a:gd name="connsiteX6" fmla="*/ 216745 w 680272"/>
                <a:gd name="connsiteY6" fmla="*/ 128507 h 525651"/>
                <a:gd name="connsiteX7" fmla="*/ 322764 w 680272"/>
                <a:gd name="connsiteY7" fmla="*/ 88451 h 525651"/>
                <a:gd name="connsiteX8" fmla="*/ 532127 w 680272"/>
                <a:gd name="connsiteY8" fmla="*/ 41446 h 525651"/>
                <a:gd name="connsiteX9" fmla="*/ 567000 w 680272"/>
                <a:gd name="connsiteY9" fmla="*/ 54334 h 525651"/>
                <a:gd name="connsiteX10" fmla="*/ 529709 w 680272"/>
                <a:gd name="connsiteY10" fmla="*/ 97422 h 525651"/>
                <a:gd name="connsiteX11" fmla="*/ 453345 w 680272"/>
                <a:gd name="connsiteY11" fmla="*/ 217210 h 525651"/>
                <a:gd name="connsiteX12" fmla="*/ 680273 w 680272"/>
                <a:gd name="connsiteY12" fmla="*/ 398787 h 525651"/>
                <a:gd name="connsiteX13" fmla="*/ 455382 w 680272"/>
                <a:gd name="connsiteY13" fmla="*/ 525651 h 525651"/>
                <a:gd name="connsiteX14" fmla="*/ 175636 w 680272"/>
                <a:gd name="connsiteY14" fmla="*/ 323604 h 525651"/>
                <a:gd name="connsiteX15" fmla="*/ 359418 w 680272"/>
                <a:gd name="connsiteY15" fmla="*/ 106141 h 525651"/>
                <a:gd name="connsiteX16" fmla="*/ 356745 w 680272"/>
                <a:gd name="connsiteY16" fmla="*/ 100708 h 525651"/>
                <a:gd name="connsiteX17" fmla="*/ 174745 w 680272"/>
                <a:gd name="connsiteY17" fmla="*/ 176396 h 525651"/>
                <a:gd name="connsiteX18" fmla="*/ 22273 w 680272"/>
                <a:gd name="connsiteY18" fmla="*/ 220116 h 525651"/>
                <a:gd name="connsiteX19" fmla="*/ 0 w 680272"/>
                <a:gd name="connsiteY19" fmla="*/ 208112 h 525651"/>
                <a:gd name="connsiteX20" fmla="*/ 192182 w 680272"/>
                <a:gd name="connsiteY20" fmla="*/ 86556 h 525651"/>
                <a:gd name="connsiteX21" fmla="*/ 298582 w 680272"/>
                <a:gd name="connsiteY21" fmla="*/ 38034 h 525651"/>
                <a:gd name="connsiteX22" fmla="*/ 295909 w 680272"/>
                <a:gd name="connsiteY22" fmla="*/ 32600 h 525651"/>
                <a:gd name="connsiteX23" fmla="*/ 232782 w 680272"/>
                <a:gd name="connsiteY23" fmla="*/ 32600 h 5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2" h="525651">
                  <a:moveTo>
                    <a:pt x="232909" y="32853"/>
                  </a:moveTo>
                  <a:lnTo>
                    <a:pt x="230236" y="27420"/>
                  </a:lnTo>
                  <a:cubicBezTo>
                    <a:pt x="263709" y="15163"/>
                    <a:pt x="314745" y="0"/>
                    <a:pt x="355727" y="0"/>
                  </a:cubicBezTo>
                  <a:cubicBezTo>
                    <a:pt x="370364" y="0"/>
                    <a:pt x="373545" y="3538"/>
                    <a:pt x="373545" y="8213"/>
                  </a:cubicBezTo>
                  <a:cubicBezTo>
                    <a:pt x="373545" y="14531"/>
                    <a:pt x="365273" y="24261"/>
                    <a:pt x="346309" y="36644"/>
                  </a:cubicBezTo>
                  <a:lnTo>
                    <a:pt x="214073" y="123199"/>
                  </a:lnTo>
                  <a:lnTo>
                    <a:pt x="216745" y="128507"/>
                  </a:lnTo>
                  <a:lnTo>
                    <a:pt x="322764" y="88451"/>
                  </a:lnTo>
                  <a:cubicBezTo>
                    <a:pt x="406000" y="56988"/>
                    <a:pt x="469000" y="41446"/>
                    <a:pt x="532127" y="41446"/>
                  </a:cubicBezTo>
                  <a:cubicBezTo>
                    <a:pt x="562418" y="41446"/>
                    <a:pt x="567000" y="48143"/>
                    <a:pt x="567000" y="54334"/>
                  </a:cubicBezTo>
                  <a:cubicBezTo>
                    <a:pt x="567000" y="64822"/>
                    <a:pt x="546255" y="83776"/>
                    <a:pt x="529709" y="97422"/>
                  </a:cubicBezTo>
                  <a:cubicBezTo>
                    <a:pt x="485927" y="133434"/>
                    <a:pt x="453345" y="176017"/>
                    <a:pt x="453345" y="217210"/>
                  </a:cubicBezTo>
                  <a:cubicBezTo>
                    <a:pt x="453345" y="288224"/>
                    <a:pt x="543073" y="358353"/>
                    <a:pt x="680273" y="398787"/>
                  </a:cubicBezTo>
                  <a:cubicBezTo>
                    <a:pt x="593982" y="426712"/>
                    <a:pt x="523218" y="469548"/>
                    <a:pt x="455382" y="525651"/>
                  </a:cubicBezTo>
                  <a:cubicBezTo>
                    <a:pt x="264855" y="499748"/>
                    <a:pt x="175636" y="399293"/>
                    <a:pt x="175636" y="323604"/>
                  </a:cubicBezTo>
                  <a:cubicBezTo>
                    <a:pt x="175636" y="235153"/>
                    <a:pt x="252127" y="164140"/>
                    <a:pt x="359418" y="106141"/>
                  </a:cubicBezTo>
                  <a:lnTo>
                    <a:pt x="356745" y="100708"/>
                  </a:lnTo>
                  <a:lnTo>
                    <a:pt x="174745" y="176396"/>
                  </a:lnTo>
                  <a:cubicBezTo>
                    <a:pt x="100545" y="207228"/>
                    <a:pt x="51036" y="220116"/>
                    <a:pt x="22273" y="220116"/>
                  </a:cubicBezTo>
                  <a:cubicBezTo>
                    <a:pt x="7382" y="220116"/>
                    <a:pt x="0" y="215947"/>
                    <a:pt x="0" y="208112"/>
                  </a:cubicBezTo>
                  <a:cubicBezTo>
                    <a:pt x="0" y="192065"/>
                    <a:pt x="39455" y="156179"/>
                    <a:pt x="192182" y="86556"/>
                  </a:cubicBezTo>
                  <a:lnTo>
                    <a:pt x="298582" y="38034"/>
                  </a:lnTo>
                  <a:lnTo>
                    <a:pt x="295909" y="32600"/>
                  </a:lnTo>
                  <a:lnTo>
                    <a:pt x="232782" y="326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tx2"/>
                </a:solidFill>
              </a:endParaRP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C8DC0B-8770-0FAF-E87B-987B96E9786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8750" y="26668601"/>
            <a:ext cx="9031500" cy="1269933"/>
          </a:xfrm>
        </p:spPr>
        <p:txBody>
          <a:bodyPr/>
          <a:lstStyle>
            <a:lvl1pPr marL="0" indent="0">
              <a:buNone/>
              <a:defRPr sz="2555">
                <a:solidFill>
                  <a:schemeClr val="bg1"/>
                </a:solidFill>
              </a:defRPr>
            </a:lvl1pPr>
            <a:lvl2pPr marL="796522" indent="0">
              <a:buNone/>
              <a:defRPr sz="2439"/>
            </a:lvl2pPr>
            <a:lvl3pPr marL="1593045" indent="0">
              <a:buNone/>
              <a:defRPr sz="2091"/>
            </a:lvl3pPr>
            <a:lvl4pPr marL="2389567" indent="0">
              <a:buNone/>
              <a:defRPr sz="1742"/>
            </a:lvl4pPr>
            <a:lvl5pPr marL="3186090" indent="0">
              <a:buNone/>
              <a:defRPr sz="1742"/>
            </a:lvl5pPr>
            <a:lvl6pPr marL="3982612" indent="0">
              <a:buNone/>
              <a:defRPr sz="1742"/>
            </a:lvl6pPr>
            <a:lvl7pPr marL="4779134" indent="0">
              <a:buNone/>
              <a:defRPr sz="1742"/>
            </a:lvl7pPr>
            <a:lvl8pPr marL="5575657" indent="0">
              <a:buNone/>
              <a:defRPr sz="1742"/>
            </a:lvl8pPr>
            <a:lvl9pPr marL="6372179" indent="0">
              <a:buNone/>
              <a:defRPr sz="1742"/>
            </a:lvl9pPr>
          </a:lstStyle>
          <a:p>
            <a:pPr lvl="0"/>
            <a:r>
              <a:rPr lang="nl-NL"/>
              <a:t>Klikken om de naam te bewerken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AF4149DF-3AE9-EBB7-D695-EBA3C6350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2064" y="19810963"/>
            <a:ext cx="2369131" cy="8919736"/>
          </a:xfrm>
          <a:custGeom>
            <a:avLst/>
            <a:gdLst>
              <a:gd name="connsiteX0" fmla="*/ 0 w 1019895"/>
              <a:gd name="connsiteY0" fmla="*/ 0 h 1517137"/>
              <a:gd name="connsiteX1" fmla="*/ 44793 w 1019895"/>
              <a:gd name="connsiteY1" fmla="*/ 0 h 1517137"/>
              <a:gd name="connsiteX2" fmla="*/ 339965 w 1019895"/>
              <a:gd name="connsiteY2" fmla="*/ 0 h 1517137"/>
              <a:gd name="connsiteX3" fmla="*/ 369825 w 1019895"/>
              <a:gd name="connsiteY3" fmla="*/ 0 h 1517137"/>
              <a:gd name="connsiteX4" fmla="*/ 369825 w 1019895"/>
              <a:gd name="connsiteY4" fmla="*/ 1140865 h 1517137"/>
              <a:gd name="connsiteX5" fmla="*/ 1019887 w 1019895"/>
              <a:gd name="connsiteY5" fmla="*/ 1140865 h 1517137"/>
              <a:gd name="connsiteX6" fmla="*/ 1019887 w 1019895"/>
              <a:gd name="connsiteY6" fmla="*/ 1179981 h 1517137"/>
              <a:gd name="connsiteX7" fmla="*/ 1019895 w 1019895"/>
              <a:gd name="connsiteY7" fmla="*/ 1179981 h 1517137"/>
              <a:gd name="connsiteX8" fmla="*/ 1019895 w 1019895"/>
              <a:gd name="connsiteY8" fmla="*/ 1517137 h 1517137"/>
              <a:gd name="connsiteX9" fmla="*/ 0 w 1019895"/>
              <a:gd name="connsiteY9" fmla="*/ 1517137 h 1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895" h="1517137">
                <a:moveTo>
                  <a:pt x="0" y="0"/>
                </a:moveTo>
                <a:lnTo>
                  <a:pt x="44793" y="0"/>
                </a:lnTo>
                <a:lnTo>
                  <a:pt x="339965" y="0"/>
                </a:lnTo>
                <a:lnTo>
                  <a:pt x="369825" y="0"/>
                </a:lnTo>
                <a:lnTo>
                  <a:pt x="369825" y="1140865"/>
                </a:lnTo>
                <a:lnTo>
                  <a:pt x="1019887" y="1140865"/>
                </a:lnTo>
                <a:lnTo>
                  <a:pt x="1019887" y="1179981"/>
                </a:lnTo>
                <a:lnTo>
                  <a:pt x="1019895" y="1179981"/>
                </a:lnTo>
                <a:lnTo>
                  <a:pt x="1019895" y="1517137"/>
                </a:lnTo>
                <a:lnTo>
                  <a:pt x="0" y="1517137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 sz="2948"/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FB657BF8-665D-ABEB-0029-E39E60783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1" y="6349667"/>
            <a:ext cx="1190715" cy="4550595"/>
          </a:xfrm>
          <a:custGeom>
            <a:avLst/>
            <a:gdLst>
              <a:gd name="connsiteX0" fmla="*/ 0 w 512595"/>
              <a:gd name="connsiteY0" fmla="*/ 0 h 774000"/>
              <a:gd name="connsiteX1" fmla="*/ 512595 w 512595"/>
              <a:gd name="connsiteY1" fmla="*/ 0 h 774000"/>
              <a:gd name="connsiteX2" fmla="*/ 512595 w 512595"/>
              <a:gd name="connsiteY2" fmla="*/ 774000 h 774000"/>
              <a:gd name="connsiteX3" fmla="*/ 341772 w 512595"/>
              <a:gd name="connsiteY3" fmla="*/ 774000 h 774000"/>
              <a:gd name="connsiteX4" fmla="*/ 341772 w 512595"/>
              <a:gd name="connsiteY4" fmla="*/ 773468 h 774000"/>
              <a:gd name="connsiteX5" fmla="*/ 320685 w 512595"/>
              <a:gd name="connsiteY5" fmla="*/ 773468 h 774000"/>
              <a:gd name="connsiteX6" fmla="*/ 320685 w 512595"/>
              <a:gd name="connsiteY6" fmla="*/ 191738 h 774000"/>
              <a:gd name="connsiteX7" fmla="*/ 2655 w 512595"/>
              <a:gd name="connsiteY7" fmla="*/ 191738 h 774000"/>
              <a:gd name="connsiteX8" fmla="*/ 2655 w 512595"/>
              <a:gd name="connsiteY8" fmla="*/ 171972 h 774000"/>
              <a:gd name="connsiteX9" fmla="*/ 0 w 512595"/>
              <a:gd name="connsiteY9" fmla="*/ 171972 h 7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595" h="774000">
                <a:moveTo>
                  <a:pt x="0" y="0"/>
                </a:moveTo>
                <a:lnTo>
                  <a:pt x="512595" y="0"/>
                </a:lnTo>
                <a:lnTo>
                  <a:pt x="512595" y="774000"/>
                </a:lnTo>
                <a:lnTo>
                  <a:pt x="341772" y="774000"/>
                </a:lnTo>
                <a:lnTo>
                  <a:pt x="341772" y="773468"/>
                </a:lnTo>
                <a:lnTo>
                  <a:pt x="320685" y="773468"/>
                </a:lnTo>
                <a:lnTo>
                  <a:pt x="320685" y="191738"/>
                </a:lnTo>
                <a:lnTo>
                  <a:pt x="2655" y="191738"/>
                </a:lnTo>
                <a:lnTo>
                  <a:pt x="2655" y="171972"/>
                </a:lnTo>
                <a:lnTo>
                  <a:pt x="0" y="171972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948">
              <a:solidFill>
                <a:schemeClr val="tx2"/>
              </a:solidFill>
            </a:endParaRP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E4AA1D1-89B2-844E-9282-FF7DD472B37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2042000" y="5503050"/>
            <a:ext cx="9198750" cy="22223834"/>
          </a:xfrm>
          <a:custGeom>
            <a:avLst/>
            <a:gdLst>
              <a:gd name="connsiteX0" fmla="*/ 3196800 w 3960000"/>
              <a:gd name="connsiteY0" fmla="*/ 143999 h 3780000"/>
              <a:gd name="connsiteX1" fmla="*/ 3196800 w 3960000"/>
              <a:gd name="connsiteY1" fmla="*/ 315971 h 3780000"/>
              <a:gd name="connsiteX2" fmla="*/ 3538572 w 3960000"/>
              <a:gd name="connsiteY2" fmla="*/ 315971 h 3780000"/>
              <a:gd name="connsiteX3" fmla="*/ 3538572 w 3960000"/>
              <a:gd name="connsiteY3" fmla="*/ 917999 h 3780000"/>
              <a:gd name="connsiteX4" fmla="*/ 3709395 w 3960000"/>
              <a:gd name="connsiteY4" fmla="*/ 917999 h 3780000"/>
              <a:gd name="connsiteX5" fmla="*/ 3709395 w 3960000"/>
              <a:gd name="connsiteY5" fmla="*/ 143999 h 3780000"/>
              <a:gd name="connsiteX6" fmla="*/ 0 w 3960000"/>
              <a:gd name="connsiteY6" fmla="*/ 0 h 3780000"/>
              <a:gd name="connsiteX7" fmla="*/ 3960000 w 3960000"/>
              <a:gd name="connsiteY7" fmla="*/ 0 h 3780000"/>
              <a:gd name="connsiteX8" fmla="*/ 3960000 w 3960000"/>
              <a:gd name="connsiteY8" fmla="*/ 3780000 h 3780000"/>
              <a:gd name="connsiteX9" fmla="*/ 821895 w 3960000"/>
              <a:gd name="connsiteY9" fmla="*/ 3780000 h 3780000"/>
              <a:gd name="connsiteX10" fmla="*/ 821895 w 3960000"/>
              <a:gd name="connsiteY10" fmla="*/ 3613580 h 3780000"/>
              <a:gd name="connsiteX11" fmla="*/ 141965 w 3960000"/>
              <a:gd name="connsiteY11" fmla="*/ 3613580 h 3780000"/>
              <a:gd name="connsiteX12" fmla="*/ 141965 w 3960000"/>
              <a:gd name="connsiteY12" fmla="*/ 2433599 h 3780000"/>
              <a:gd name="connsiteX13" fmla="*/ 0 w 3960000"/>
              <a:gd name="connsiteY13" fmla="*/ 2433599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60000" h="3780000">
                <a:moveTo>
                  <a:pt x="3196800" y="143999"/>
                </a:moveTo>
                <a:lnTo>
                  <a:pt x="3196800" y="315971"/>
                </a:lnTo>
                <a:lnTo>
                  <a:pt x="3538572" y="315971"/>
                </a:lnTo>
                <a:lnTo>
                  <a:pt x="3538572" y="917999"/>
                </a:lnTo>
                <a:lnTo>
                  <a:pt x="3709395" y="917999"/>
                </a:lnTo>
                <a:lnTo>
                  <a:pt x="3709395" y="143999"/>
                </a:lnTo>
                <a:close/>
                <a:moveTo>
                  <a:pt x="0" y="0"/>
                </a:moveTo>
                <a:lnTo>
                  <a:pt x="3960000" y="0"/>
                </a:lnTo>
                <a:lnTo>
                  <a:pt x="3960000" y="3780000"/>
                </a:lnTo>
                <a:lnTo>
                  <a:pt x="821895" y="3780000"/>
                </a:lnTo>
                <a:lnTo>
                  <a:pt x="821895" y="3613580"/>
                </a:lnTo>
                <a:lnTo>
                  <a:pt x="141965" y="3613580"/>
                </a:lnTo>
                <a:lnTo>
                  <a:pt x="141965" y="2433599"/>
                </a:lnTo>
                <a:lnTo>
                  <a:pt x="0" y="2433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371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6522" indent="0">
              <a:buNone/>
              <a:defRPr sz="4878"/>
            </a:lvl2pPr>
            <a:lvl3pPr marL="1593045" indent="0">
              <a:buNone/>
              <a:defRPr sz="4181"/>
            </a:lvl3pPr>
            <a:lvl4pPr marL="2389567" indent="0">
              <a:buNone/>
              <a:defRPr sz="3484"/>
            </a:lvl4pPr>
            <a:lvl5pPr marL="3186090" indent="0">
              <a:buNone/>
              <a:defRPr sz="3484"/>
            </a:lvl5pPr>
            <a:lvl6pPr marL="3982612" indent="0">
              <a:buNone/>
              <a:defRPr sz="3484"/>
            </a:lvl6pPr>
            <a:lvl7pPr marL="4779134" indent="0">
              <a:buNone/>
              <a:defRPr sz="3484"/>
            </a:lvl7pPr>
            <a:lvl8pPr marL="5575657" indent="0">
              <a:buNone/>
              <a:defRPr sz="3484"/>
            </a:lvl8pPr>
            <a:lvl9pPr marL="6372179" indent="0">
              <a:buNone/>
              <a:defRPr sz="3484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4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394" y="9524503"/>
            <a:ext cx="13380000" cy="9736150"/>
          </a:xfrm>
        </p:spPr>
        <p:txBody>
          <a:bodyPr anchor="ctr" anchorCtr="0"/>
          <a:lstStyle>
            <a:lvl1pPr algn="ctr">
              <a:defRPr sz="8827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Graphic 13">
            <a:extLst>
              <a:ext uri="{FF2B5EF4-FFF2-40B4-BE49-F238E27FC236}">
                <a16:creationId xmlns:a16="http://schemas.microsoft.com/office/drawing/2014/main" id="{A4B69884-617E-8DFE-C239-4EE35195B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9467900" y="1481589"/>
            <a:ext cx="1190713" cy="4550595"/>
          </a:xfrm>
          <a:custGeom>
            <a:avLst/>
            <a:gdLst>
              <a:gd name="connsiteX0" fmla="*/ 333824 w 500673"/>
              <a:gd name="connsiteY0" fmla="*/ 168218 h 757104"/>
              <a:gd name="connsiteX1" fmla="*/ 333824 w 500673"/>
              <a:gd name="connsiteY1" fmla="*/ 757104 h 757104"/>
              <a:gd name="connsiteX2" fmla="*/ 500674 w 500673"/>
              <a:gd name="connsiteY2" fmla="*/ 757104 h 757104"/>
              <a:gd name="connsiteX3" fmla="*/ 500674 w 500673"/>
              <a:gd name="connsiteY3" fmla="*/ 0 h 757104"/>
              <a:gd name="connsiteX4" fmla="*/ 0 w 500673"/>
              <a:gd name="connsiteY4" fmla="*/ 0 h 757104"/>
              <a:gd name="connsiteX5" fmla="*/ 0 w 500673"/>
              <a:gd name="connsiteY5" fmla="*/ 168218 h 757104"/>
              <a:gd name="connsiteX6" fmla="*/ 333824 w 500673"/>
              <a:gd name="connsiteY6" fmla="*/ 168218 h 75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673" h="757104">
                <a:moveTo>
                  <a:pt x="333824" y="168218"/>
                </a:moveTo>
                <a:lnTo>
                  <a:pt x="333824" y="757104"/>
                </a:lnTo>
                <a:lnTo>
                  <a:pt x="500674" y="757104"/>
                </a:lnTo>
                <a:lnTo>
                  <a:pt x="500674" y="0"/>
                </a:lnTo>
                <a:lnTo>
                  <a:pt x="0" y="0"/>
                </a:lnTo>
                <a:lnTo>
                  <a:pt x="0" y="168218"/>
                </a:lnTo>
                <a:lnTo>
                  <a:pt x="333824" y="168218"/>
                </a:lnTo>
                <a:close/>
              </a:path>
            </a:pathLst>
          </a:custGeom>
          <a:solidFill>
            <a:schemeClr val="bg1"/>
          </a:solidFill>
          <a:ln w="1231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948">
              <a:solidFill>
                <a:schemeClr val="accent4"/>
              </a:solidFill>
            </a:endParaRPr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DE8C8E87-3A88-F4A1-B015-F6EE3A51A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376" y="19810960"/>
            <a:ext cx="2369131" cy="8919730"/>
          </a:xfrm>
          <a:custGeom>
            <a:avLst/>
            <a:gdLst>
              <a:gd name="connsiteX0" fmla="*/ 339965 w 1019895"/>
              <a:gd name="connsiteY0" fmla="*/ 1179981 h 1517136"/>
              <a:gd name="connsiteX1" fmla="*/ 339965 w 1019895"/>
              <a:gd name="connsiteY1" fmla="*/ 0 h 1517136"/>
              <a:gd name="connsiteX2" fmla="*/ 0 w 1019895"/>
              <a:gd name="connsiteY2" fmla="*/ 0 h 1517136"/>
              <a:gd name="connsiteX3" fmla="*/ 0 w 1019895"/>
              <a:gd name="connsiteY3" fmla="*/ 1517137 h 1517136"/>
              <a:gd name="connsiteX4" fmla="*/ 1019895 w 1019895"/>
              <a:gd name="connsiteY4" fmla="*/ 1517137 h 1517136"/>
              <a:gd name="connsiteX5" fmla="*/ 1019895 w 1019895"/>
              <a:gd name="connsiteY5" fmla="*/ 1179981 h 1517136"/>
              <a:gd name="connsiteX6" fmla="*/ 339965 w 1019895"/>
              <a:gd name="connsiteY6" fmla="*/ 1179981 h 151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895" h="1517136">
                <a:moveTo>
                  <a:pt x="339965" y="1179981"/>
                </a:moveTo>
                <a:lnTo>
                  <a:pt x="339965" y="0"/>
                </a:lnTo>
                <a:lnTo>
                  <a:pt x="0" y="0"/>
                </a:lnTo>
                <a:lnTo>
                  <a:pt x="0" y="1517137"/>
                </a:lnTo>
                <a:lnTo>
                  <a:pt x="1019895" y="1517137"/>
                </a:lnTo>
                <a:lnTo>
                  <a:pt x="1019895" y="1179981"/>
                </a:lnTo>
                <a:lnTo>
                  <a:pt x="339965" y="1179981"/>
                </a:lnTo>
                <a:close/>
              </a:path>
            </a:pathLst>
          </a:custGeom>
          <a:solidFill>
            <a:schemeClr val="bg1"/>
          </a:solidFill>
          <a:ln w="12621" cap="flat">
            <a:noFill/>
            <a:prstDash val="solid"/>
            <a:miter/>
          </a:ln>
        </p:spPr>
        <p:txBody>
          <a:bodyPr rtlCol="0" anchor="ctr"/>
          <a:lstStyle/>
          <a:p>
            <a:endParaRPr lang="nl-NL" sz="2948"/>
          </a:p>
        </p:txBody>
      </p:sp>
    </p:spTree>
    <p:extLst>
      <p:ext uri="{BB962C8B-B14F-4D97-AF65-F5344CB8AC3E}">
        <p14:creationId xmlns:p14="http://schemas.microsoft.com/office/powerpoint/2010/main" val="268516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A489C65-31F2-4E2F-98E9-962EDAEF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02" y="1610017"/>
            <a:ext cx="18320147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24A3CA-0376-4525-940C-8945C9827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0302" y="8050077"/>
            <a:ext cx="18320147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C9410-3811-432F-942D-8C615540F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0302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21F4E5-FDA8-4FFB-9714-434C1774F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35999" y="28028269"/>
            <a:ext cx="7168753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529DEE-83AE-4ED3-AE47-1CACEDC59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01280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4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5" r:id="rId2"/>
  </p:sldLayoutIdLst>
  <p:txStyles>
    <p:titleStyle>
      <a:lvl1pPr algn="l" defTabSz="1593033" rtl="0" eaLnBrk="1" latinLnBrk="0" hangingPunct="1">
        <a:lnSpc>
          <a:spcPct val="90000"/>
        </a:lnSpc>
        <a:spcBef>
          <a:spcPct val="0"/>
        </a:spcBef>
        <a:buNone/>
        <a:defRPr sz="7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259" indent="-398259" algn="l" defTabSz="1593033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4878" kern="1200">
          <a:solidFill>
            <a:schemeClr val="tx1"/>
          </a:solidFill>
          <a:latin typeface="+mn-lt"/>
          <a:ea typeface="+mn-ea"/>
          <a:cs typeface="+mn-cs"/>
        </a:defRPr>
      </a:lvl1pPr>
      <a:lvl2pPr marL="119477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2pPr>
      <a:lvl3pPr marL="199129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485" kern="1200">
          <a:solidFill>
            <a:schemeClr val="tx1"/>
          </a:solidFill>
          <a:latin typeface="+mn-lt"/>
          <a:ea typeface="+mn-ea"/>
          <a:cs typeface="+mn-cs"/>
        </a:defRPr>
      </a:lvl3pPr>
      <a:lvl4pPr marL="278780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58432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438084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517735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973876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770393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965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593033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38955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18606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398258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4779101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5756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37213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302" y="1610017"/>
            <a:ext cx="18320147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302" y="8050077"/>
            <a:ext cx="18320147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0302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E815-15AE-4C19-A956-DEF1F49D3FF0}" type="datetimeFigureOut">
              <a:rPr lang="nl-NL" smtClean="0"/>
              <a:t>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999" y="28028269"/>
            <a:ext cx="7168753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001280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52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1593033" rtl="0" eaLnBrk="1" latinLnBrk="0" hangingPunct="1">
        <a:lnSpc>
          <a:spcPct val="90000"/>
        </a:lnSpc>
        <a:spcBef>
          <a:spcPct val="0"/>
        </a:spcBef>
        <a:buNone/>
        <a:defRPr sz="7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259" indent="-398259" algn="l" defTabSz="1593033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4878" kern="1200">
          <a:solidFill>
            <a:schemeClr val="tx1"/>
          </a:solidFill>
          <a:latin typeface="+mn-lt"/>
          <a:ea typeface="+mn-ea"/>
          <a:cs typeface="+mn-cs"/>
        </a:defRPr>
      </a:lvl1pPr>
      <a:lvl2pPr marL="119477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2pPr>
      <a:lvl3pPr marL="199129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485" kern="1200">
          <a:solidFill>
            <a:schemeClr val="tx1"/>
          </a:solidFill>
          <a:latin typeface="+mn-lt"/>
          <a:ea typeface="+mn-ea"/>
          <a:cs typeface="+mn-cs"/>
        </a:defRPr>
      </a:lvl3pPr>
      <a:lvl4pPr marL="278780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58432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438084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517735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973876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770393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965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593033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38955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18606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398258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4779101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5756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37213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788B11-F734-266F-E758-77675348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02" y="1610017"/>
            <a:ext cx="18320147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AEBA8A-E45F-4EF8-6853-D569D4FFF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0302" y="8050077"/>
            <a:ext cx="18320147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A9409-25AA-B893-032E-B3507E0C2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0302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6F755-782B-4F97-9666-48E7517AA3BC}" type="datetimeFigureOut">
              <a:rPr lang="nl-NL" smtClean="0"/>
              <a:t>6-3-2025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6BCCCF-E661-B673-6D97-C12C32AB5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35999" y="28028269"/>
            <a:ext cx="7168753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0AFA1A-70A9-2B96-D91E-1ECDF21EA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01280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006F-3D2F-4FDC-8418-8CE5FD8C41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8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1593033" rtl="0" eaLnBrk="1" latinLnBrk="0" hangingPunct="1">
        <a:lnSpc>
          <a:spcPct val="90000"/>
        </a:lnSpc>
        <a:spcBef>
          <a:spcPct val="0"/>
        </a:spcBef>
        <a:buNone/>
        <a:defRPr sz="7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259" indent="-398259" algn="l" defTabSz="1593033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4878" kern="1200">
          <a:solidFill>
            <a:schemeClr val="tx1"/>
          </a:solidFill>
          <a:latin typeface="+mn-lt"/>
          <a:ea typeface="+mn-ea"/>
          <a:cs typeface="+mn-cs"/>
        </a:defRPr>
      </a:lvl1pPr>
      <a:lvl2pPr marL="119477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2pPr>
      <a:lvl3pPr marL="199129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485" kern="1200">
          <a:solidFill>
            <a:schemeClr val="tx1"/>
          </a:solidFill>
          <a:latin typeface="+mn-lt"/>
          <a:ea typeface="+mn-ea"/>
          <a:cs typeface="+mn-cs"/>
        </a:defRPr>
      </a:lvl3pPr>
      <a:lvl4pPr marL="278780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58432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438084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517735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973876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770393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965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593033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38955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18606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398258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4779101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5756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37213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302" y="1610017"/>
            <a:ext cx="18320147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302" y="8050077"/>
            <a:ext cx="18320147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0302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15141-EA3C-4F00-8F98-4B3DA16BE027}" type="datetime1">
              <a:rPr lang="nl-NL" smtClean="0"/>
              <a:t>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999" y="28028269"/>
            <a:ext cx="7168753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001280" y="28028269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06011-7AA4-475E-82A5-4C9A2FA9C0E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0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l" defTabSz="1593033" rtl="0" eaLnBrk="1" latinLnBrk="0" hangingPunct="1">
        <a:lnSpc>
          <a:spcPct val="90000"/>
        </a:lnSpc>
        <a:spcBef>
          <a:spcPct val="0"/>
        </a:spcBef>
        <a:buNone/>
        <a:defRPr sz="7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259" indent="-398259" algn="l" defTabSz="1593033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4878" kern="1200">
          <a:solidFill>
            <a:schemeClr val="tx1"/>
          </a:solidFill>
          <a:latin typeface="+mn-lt"/>
          <a:ea typeface="+mn-ea"/>
          <a:cs typeface="+mn-cs"/>
        </a:defRPr>
      </a:lvl1pPr>
      <a:lvl2pPr marL="119477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2pPr>
      <a:lvl3pPr marL="199129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485" kern="1200">
          <a:solidFill>
            <a:schemeClr val="tx1"/>
          </a:solidFill>
          <a:latin typeface="+mn-lt"/>
          <a:ea typeface="+mn-ea"/>
          <a:cs typeface="+mn-cs"/>
        </a:defRPr>
      </a:lvl3pPr>
      <a:lvl4pPr marL="278780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584325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4380842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5177359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973876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770393" indent="-398259" algn="l" defTabSz="1593033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965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593033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389550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18606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398258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4779101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575617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372134" algn="l" defTabSz="1593033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8875" y="5714700"/>
            <a:ext cx="15554250" cy="2116556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7595" y="8677878"/>
            <a:ext cx="15554250" cy="18202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61250" y="28573501"/>
            <a:ext cx="2090625" cy="846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742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06-03-2025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17500" y="31748334"/>
            <a:ext cx="12543750" cy="846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742">
                <a:solidFill>
                  <a:srgbClr val="ECECEC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819125" y="28573501"/>
            <a:ext cx="836250" cy="846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742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nl-NL" smtClean="0"/>
              <a:t>‹#›</a:t>
            </a:fld>
            <a:endParaRPr lang="nl-NL"/>
          </a:p>
        </p:txBody>
      </p:sp>
      <p:grpSp>
        <p:nvGrpSpPr>
          <p:cNvPr id="12" name="Graphic 7" descr="Hogeschool Leiden">
            <a:extLst>
              <a:ext uri="{FF2B5EF4-FFF2-40B4-BE49-F238E27FC236}">
                <a16:creationId xmlns:a16="http://schemas.microsoft.com/office/drawing/2014/main" id="{39A18226-8C60-C8FC-6233-5F23C66791FA}"/>
              </a:ext>
            </a:extLst>
          </p:cNvPr>
          <p:cNvGrpSpPr/>
          <p:nvPr/>
        </p:nvGrpSpPr>
        <p:grpSpPr>
          <a:xfrm>
            <a:off x="585571" y="1481715"/>
            <a:ext cx="2863810" cy="1620182"/>
            <a:chOff x="252084" y="252021"/>
            <a:chExt cx="1232851" cy="275573"/>
          </a:xfrm>
          <a:solidFill>
            <a:schemeClr val="bg1"/>
          </a:solidFill>
        </p:grpSpPr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B3F8B5C9-B5E4-2CD2-5337-B17760587D9C}"/>
                </a:ext>
              </a:extLst>
            </p:cNvPr>
            <p:cNvSpPr/>
            <p:nvPr/>
          </p:nvSpPr>
          <p:spPr>
            <a:xfrm>
              <a:off x="786748" y="297844"/>
              <a:ext cx="78268" cy="74462"/>
            </a:xfrm>
            <a:custGeom>
              <a:avLst/>
              <a:gdLst>
                <a:gd name="connsiteX0" fmla="*/ 18805 w 78268"/>
                <a:gd name="connsiteY0" fmla="*/ 69880 h 74462"/>
                <a:gd name="connsiteX1" fmla="*/ 39134 w 78268"/>
                <a:gd name="connsiteY1" fmla="*/ 74462 h 74462"/>
                <a:gd name="connsiteX2" fmla="*/ 59464 w 78268"/>
                <a:gd name="connsiteY2" fmla="*/ 69880 h 74462"/>
                <a:gd name="connsiteX3" fmla="*/ 73313 w 78268"/>
                <a:gd name="connsiteY3" fmla="*/ 56769 h 74462"/>
                <a:gd name="connsiteX4" fmla="*/ 78268 w 78268"/>
                <a:gd name="connsiteY4" fmla="*/ 37167 h 74462"/>
                <a:gd name="connsiteX5" fmla="*/ 73313 w 78268"/>
                <a:gd name="connsiteY5" fmla="*/ 17565 h 74462"/>
                <a:gd name="connsiteX6" fmla="*/ 59464 w 78268"/>
                <a:gd name="connsiteY6" fmla="*/ 4582 h 74462"/>
                <a:gd name="connsiteX7" fmla="*/ 39134 w 78268"/>
                <a:gd name="connsiteY7" fmla="*/ 0 h 74462"/>
                <a:gd name="connsiteX8" fmla="*/ 18805 w 78268"/>
                <a:gd name="connsiteY8" fmla="*/ 4582 h 74462"/>
                <a:gd name="connsiteX9" fmla="*/ 4955 w 78268"/>
                <a:gd name="connsiteY9" fmla="*/ 17565 h 74462"/>
                <a:gd name="connsiteX10" fmla="*/ 0 w 78268"/>
                <a:gd name="connsiteY10" fmla="*/ 37167 h 74462"/>
                <a:gd name="connsiteX11" fmla="*/ 4955 w 78268"/>
                <a:gd name="connsiteY11" fmla="*/ 56769 h 74462"/>
                <a:gd name="connsiteX12" fmla="*/ 18805 w 78268"/>
                <a:gd name="connsiteY12" fmla="*/ 69880 h 74462"/>
                <a:gd name="connsiteX13" fmla="*/ 23506 w 78268"/>
                <a:gd name="connsiteY13" fmla="*/ 27112 h 74462"/>
                <a:gd name="connsiteX14" fmla="*/ 29732 w 78268"/>
                <a:gd name="connsiteY14" fmla="*/ 20620 h 74462"/>
                <a:gd name="connsiteX15" fmla="*/ 39134 w 78268"/>
                <a:gd name="connsiteY15" fmla="*/ 18329 h 74462"/>
                <a:gd name="connsiteX16" fmla="*/ 48409 w 78268"/>
                <a:gd name="connsiteY16" fmla="*/ 20620 h 74462"/>
                <a:gd name="connsiteX17" fmla="*/ 54635 w 78268"/>
                <a:gd name="connsiteY17" fmla="*/ 27112 h 74462"/>
                <a:gd name="connsiteX18" fmla="*/ 56795 w 78268"/>
                <a:gd name="connsiteY18" fmla="*/ 37295 h 74462"/>
                <a:gd name="connsiteX19" fmla="*/ 54635 w 78268"/>
                <a:gd name="connsiteY19" fmla="*/ 47478 h 74462"/>
                <a:gd name="connsiteX20" fmla="*/ 48409 w 78268"/>
                <a:gd name="connsiteY20" fmla="*/ 54096 h 74462"/>
                <a:gd name="connsiteX21" fmla="*/ 39134 w 78268"/>
                <a:gd name="connsiteY21" fmla="*/ 56388 h 74462"/>
                <a:gd name="connsiteX22" fmla="*/ 29732 w 78268"/>
                <a:gd name="connsiteY22" fmla="*/ 54096 h 74462"/>
                <a:gd name="connsiteX23" fmla="*/ 23506 w 78268"/>
                <a:gd name="connsiteY23" fmla="*/ 47478 h 74462"/>
                <a:gd name="connsiteX24" fmla="*/ 21346 w 78268"/>
                <a:gd name="connsiteY24" fmla="*/ 37295 h 74462"/>
                <a:gd name="connsiteX25" fmla="*/ 23506 w 78268"/>
                <a:gd name="connsiteY25" fmla="*/ 27112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68" h="74462">
                  <a:moveTo>
                    <a:pt x="18805" y="69880"/>
                  </a:moveTo>
                  <a:cubicBezTo>
                    <a:pt x="24776" y="72935"/>
                    <a:pt x="31511" y="74462"/>
                    <a:pt x="39134" y="74462"/>
                  </a:cubicBezTo>
                  <a:cubicBezTo>
                    <a:pt x="46758" y="74462"/>
                    <a:pt x="53619" y="72935"/>
                    <a:pt x="59464" y="69880"/>
                  </a:cubicBezTo>
                  <a:cubicBezTo>
                    <a:pt x="65308" y="66825"/>
                    <a:pt x="69882" y="62370"/>
                    <a:pt x="73313" y="56769"/>
                  </a:cubicBezTo>
                  <a:cubicBezTo>
                    <a:pt x="76617" y="51169"/>
                    <a:pt x="78268" y="44677"/>
                    <a:pt x="78268" y="37167"/>
                  </a:cubicBezTo>
                  <a:cubicBezTo>
                    <a:pt x="78268" y="29658"/>
                    <a:pt x="76617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cubicBezTo>
                    <a:pt x="53619" y="1527"/>
                    <a:pt x="46758" y="0"/>
                    <a:pt x="39134" y="0"/>
                  </a:cubicBezTo>
                  <a:cubicBezTo>
                    <a:pt x="31511" y="0"/>
                    <a:pt x="24649" y="1527"/>
                    <a:pt x="18805" y="4582"/>
                  </a:cubicBezTo>
                  <a:cubicBezTo>
                    <a:pt x="12960" y="7637"/>
                    <a:pt x="8386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769"/>
                  </a:cubicBezTo>
                  <a:cubicBezTo>
                    <a:pt x="8259" y="62370"/>
                    <a:pt x="12960" y="66698"/>
                    <a:pt x="18805" y="69880"/>
                  </a:cubicBezTo>
                  <a:moveTo>
                    <a:pt x="23506" y="27112"/>
                  </a:moveTo>
                  <a:cubicBezTo>
                    <a:pt x="25031" y="24312"/>
                    <a:pt x="27064" y="22148"/>
                    <a:pt x="29732" y="20620"/>
                  </a:cubicBezTo>
                  <a:cubicBezTo>
                    <a:pt x="32400" y="19093"/>
                    <a:pt x="35577" y="18329"/>
                    <a:pt x="39134" y="18329"/>
                  </a:cubicBezTo>
                  <a:cubicBezTo>
                    <a:pt x="42692" y="18329"/>
                    <a:pt x="45741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478"/>
                  </a:cubicBezTo>
                  <a:cubicBezTo>
                    <a:pt x="53111" y="50405"/>
                    <a:pt x="51078" y="52569"/>
                    <a:pt x="48409" y="54096"/>
                  </a:cubicBezTo>
                  <a:cubicBezTo>
                    <a:pt x="45741" y="55624"/>
                    <a:pt x="42565" y="56388"/>
                    <a:pt x="39134" y="56388"/>
                  </a:cubicBezTo>
                  <a:cubicBezTo>
                    <a:pt x="35704" y="56388"/>
                    <a:pt x="32527" y="55624"/>
                    <a:pt x="29732" y="54096"/>
                  </a:cubicBezTo>
                  <a:cubicBezTo>
                    <a:pt x="26937" y="52569"/>
                    <a:pt x="25031" y="50405"/>
                    <a:pt x="23506" y="47478"/>
                  </a:cubicBezTo>
                  <a:cubicBezTo>
                    <a:pt x="21981" y="44550"/>
                    <a:pt x="21346" y="41241"/>
                    <a:pt x="21346" y="37295"/>
                  </a:cubicBezTo>
                  <a:cubicBezTo>
                    <a:pt x="21346" y="33349"/>
                    <a:pt x="22108" y="29912"/>
                    <a:pt x="23506" y="2711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5F86580F-D871-730C-1080-FE657D394267}"/>
                </a:ext>
              </a:extLst>
            </p:cNvPr>
            <p:cNvSpPr/>
            <p:nvPr/>
          </p:nvSpPr>
          <p:spPr>
            <a:xfrm>
              <a:off x="875435" y="297717"/>
              <a:ext cx="76870" cy="102210"/>
            </a:xfrm>
            <a:custGeom>
              <a:avLst/>
              <a:gdLst>
                <a:gd name="connsiteX0" fmla="*/ 17534 w 76870"/>
                <a:gd name="connsiteY0" fmla="*/ 66061 h 102210"/>
                <a:gd name="connsiteX1" fmla="*/ 34179 w 76870"/>
                <a:gd name="connsiteY1" fmla="*/ 70134 h 102210"/>
                <a:gd name="connsiteX2" fmla="*/ 47012 w 76870"/>
                <a:gd name="connsiteY2" fmla="*/ 67589 h 102210"/>
                <a:gd name="connsiteX3" fmla="*/ 55779 w 76870"/>
                <a:gd name="connsiteY3" fmla="*/ 61097 h 102210"/>
                <a:gd name="connsiteX4" fmla="*/ 55779 w 76870"/>
                <a:gd name="connsiteY4" fmla="*/ 66061 h 102210"/>
                <a:gd name="connsiteX5" fmla="*/ 50315 w 76870"/>
                <a:gd name="connsiteY5" fmla="*/ 79935 h 102210"/>
                <a:gd name="connsiteX6" fmla="*/ 35449 w 76870"/>
                <a:gd name="connsiteY6" fmla="*/ 84645 h 102210"/>
                <a:gd name="connsiteX7" fmla="*/ 23252 w 76870"/>
                <a:gd name="connsiteY7" fmla="*/ 82608 h 102210"/>
                <a:gd name="connsiteX8" fmla="*/ 9783 w 76870"/>
                <a:gd name="connsiteY8" fmla="*/ 75862 h 102210"/>
                <a:gd name="connsiteX9" fmla="*/ 3304 w 76870"/>
                <a:gd name="connsiteY9" fmla="*/ 91264 h 102210"/>
                <a:gd name="connsiteX10" fmla="*/ 18932 w 76870"/>
                <a:gd name="connsiteY10" fmla="*/ 99537 h 102210"/>
                <a:gd name="connsiteX11" fmla="*/ 36339 w 76870"/>
                <a:gd name="connsiteY11" fmla="*/ 102210 h 102210"/>
                <a:gd name="connsiteX12" fmla="*/ 57939 w 76870"/>
                <a:gd name="connsiteY12" fmla="*/ 97628 h 102210"/>
                <a:gd name="connsiteX13" fmla="*/ 71915 w 76870"/>
                <a:gd name="connsiteY13" fmla="*/ 84136 h 102210"/>
                <a:gd name="connsiteX14" fmla="*/ 76871 w 76870"/>
                <a:gd name="connsiteY14" fmla="*/ 62370 h 102210"/>
                <a:gd name="connsiteX15" fmla="*/ 76871 w 76870"/>
                <a:gd name="connsiteY15" fmla="*/ 1527 h 102210"/>
                <a:gd name="connsiteX16" fmla="*/ 56922 w 76870"/>
                <a:gd name="connsiteY16" fmla="*/ 1527 h 102210"/>
                <a:gd name="connsiteX17" fmla="*/ 56922 w 76870"/>
                <a:gd name="connsiteY17" fmla="*/ 10183 h 102210"/>
                <a:gd name="connsiteX18" fmla="*/ 47901 w 76870"/>
                <a:gd name="connsiteY18" fmla="*/ 2928 h 102210"/>
                <a:gd name="connsiteX19" fmla="*/ 34179 w 76870"/>
                <a:gd name="connsiteY19" fmla="*/ 0 h 102210"/>
                <a:gd name="connsiteX20" fmla="*/ 17534 w 76870"/>
                <a:gd name="connsiteY20" fmla="*/ 4073 h 102210"/>
                <a:gd name="connsiteX21" fmla="*/ 4828 w 76870"/>
                <a:gd name="connsiteY21" fmla="*/ 15911 h 102210"/>
                <a:gd name="connsiteX22" fmla="*/ 0 w 76870"/>
                <a:gd name="connsiteY22" fmla="*/ 35004 h 102210"/>
                <a:gd name="connsiteX23" fmla="*/ 4828 w 76870"/>
                <a:gd name="connsiteY23" fmla="*/ 54096 h 102210"/>
                <a:gd name="connsiteX24" fmla="*/ 17534 w 76870"/>
                <a:gd name="connsiteY24" fmla="*/ 65934 h 102210"/>
                <a:gd name="connsiteX25" fmla="*/ 23633 w 76870"/>
                <a:gd name="connsiteY25" fmla="*/ 25457 h 102210"/>
                <a:gd name="connsiteX26" fmla="*/ 29986 w 76870"/>
                <a:gd name="connsiteY26" fmla="*/ 19475 h 102210"/>
                <a:gd name="connsiteX27" fmla="*/ 39007 w 76870"/>
                <a:gd name="connsiteY27" fmla="*/ 17438 h 102210"/>
                <a:gd name="connsiteX28" fmla="*/ 48155 w 76870"/>
                <a:gd name="connsiteY28" fmla="*/ 19475 h 102210"/>
                <a:gd name="connsiteX29" fmla="*/ 54381 w 76870"/>
                <a:gd name="connsiteY29" fmla="*/ 25457 h 102210"/>
                <a:gd name="connsiteX30" fmla="*/ 56668 w 76870"/>
                <a:gd name="connsiteY30" fmla="*/ 35004 h 102210"/>
                <a:gd name="connsiteX31" fmla="*/ 54381 w 76870"/>
                <a:gd name="connsiteY31" fmla="*/ 44550 h 102210"/>
                <a:gd name="connsiteX32" fmla="*/ 48155 w 76870"/>
                <a:gd name="connsiteY32" fmla="*/ 50532 h 102210"/>
                <a:gd name="connsiteX33" fmla="*/ 39007 w 76870"/>
                <a:gd name="connsiteY33" fmla="*/ 52569 h 102210"/>
                <a:gd name="connsiteX34" fmla="*/ 29986 w 76870"/>
                <a:gd name="connsiteY34" fmla="*/ 50532 h 102210"/>
                <a:gd name="connsiteX35" fmla="*/ 23633 w 76870"/>
                <a:gd name="connsiteY35" fmla="*/ 44550 h 102210"/>
                <a:gd name="connsiteX36" fmla="*/ 21346 w 76870"/>
                <a:gd name="connsiteY36" fmla="*/ 35004 h 102210"/>
                <a:gd name="connsiteX37" fmla="*/ 23633 w 76870"/>
                <a:gd name="connsiteY37" fmla="*/ 25457 h 1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6870" h="102210">
                  <a:moveTo>
                    <a:pt x="17534" y="66061"/>
                  </a:moveTo>
                  <a:cubicBezTo>
                    <a:pt x="22743" y="68734"/>
                    <a:pt x="28334" y="70134"/>
                    <a:pt x="34179" y="70134"/>
                  </a:cubicBezTo>
                  <a:cubicBezTo>
                    <a:pt x="39134" y="70134"/>
                    <a:pt x="43454" y="69243"/>
                    <a:pt x="47012" y="67589"/>
                  </a:cubicBezTo>
                  <a:cubicBezTo>
                    <a:pt x="50569" y="65934"/>
                    <a:pt x="53492" y="63770"/>
                    <a:pt x="55779" y="61097"/>
                  </a:cubicBezTo>
                  <a:lnTo>
                    <a:pt x="55779" y="66061"/>
                  </a:lnTo>
                  <a:cubicBezTo>
                    <a:pt x="55779" y="72171"/>
                    <a:pt x="54000" y="76753"/>
                    <a:pt x="50315" y="79935"/>
                  </a:cubicBezTo>
                  <a:cubicBezTo>
                    <a:pt x="46631" y="83118"/>
                    <a:pt x="41675" y="84645"/>
                    <a:pt x="35449" y="84645"/>
                  </a:cubicBezTo>
                  <a:cubicBezTo>
                    <a:pt x="31638" y="84645"/>
                    <a:pt x="27572" y="84009"/>
                    <a:pt x="23252" y="82608"/>
                  </a:cubicBezTo>
                  <a:cubicBezTo>
                    <a:pt x="19059" y="81336"/>
                    <a:pt x="14485" y="79044"/>
                    <a:pt x="9783" y="75862"/>
                  </a:cubicBezTo>
                  <a:lnTo>
                    <a:pt x="3304" y="91264"/>
                  </a:lnTo>
                  <a:cubicBezTo>
                    <a:pt x="8259" y="94955"/>
                    <a:pt x="13468" y="97755"/>
                    <a:pt x="18932" y="99537"/>
                  </a:cubicBezTo>
                  <a:cubicBezTo>
                    <a:pt x="24395" y="101319"/>
                    <a:pt x="30240" y="102210"/>
                    <a:pt x="36339" y="102210"/>
                  </a:cubicBezTo>
                  <a:cubicBezTo>
                    <a:pt x="44725" y="102210"/>
                    <a:pt x="51967" y="100683"/>
                    <a:pt x="57939" y="97628"/>
                  </a:cubicBezTo>
                  <a:cubicBezTo>
                    <a:pt x="63911" y="94573"/>
                    <a:pt x="68612" y="90118"/>
                    <a:pt x="71915" y="84136"/>
                  </a:cubicBezTo>
                  <a:cubicBezTo>
                    <a:pt x="75219" y="78153"/>
                    <a:pt x="76871" y="70898"/>
                    <a:pt x="76871" y="62370"/>
                  </a:cubicBezTo>
                  <a:lnTo>
                    <a:pt x="76871" y="1527"/>
                  </a:lnTo>
                  <a:lnTo>
                    <a:pt x="56922" y="1527"/>
                  </a:lnTo>
                  <a:lnTo>
                    <a:pt x="56922" y="10183"/>
                  </a:lnTo>
                  <a:cubicBezTo>
                    <a:pt x="54635" y="7255"/>
                    <a:pt x="51713" y="4837"/>
                    <a:pt x="47901" y="2928"/>
                  </a:cubicBezTo>
                  <a:cubicBezTo>
                    <a:pt x="44089" y="1018"/>
                    <a:pt x="39515" y="0"/>
                    <a:pt x="34179" y="0"/>
                  </a:cubicBezTo>
                  <a:cubicBezTo>
                    <a:pt x="28334" y="0"/>
                    <a:pt x="22743" y="1400"/>
                    <a:pt x="17534" y="4073"/>
                  </a:cubicBezTo>
                  <a:cubicBezTo>
                    <a:pt x="12325" y="6746"/>
                    <a:pt x="8132" y="10692"/>
                    <a:pt x="4828" y="15911"/>
                  </a:cubicBezTo>
                  <a:cubicBezTo>
                    <a:pt x="1525" y="21129"/>
                    <a:pt x="0" y="27494"/>
                    <a:pt x="0" y="35004"/>
                  </a:cubicBezTo>
                  <a:cubicBezTo>
                    <a:pt x="0" y="42513"/>
                    <a:pt x="1652" y="48878"/>
                    <a:pt x="4828" y="54096"/>
                  </a:cubicBezTo>
                  <a:cubicBezTo>
                    <a:pt x="8005" y="59315"/>
                    <a:pt x="12325" y="63261"/>
                    <a:pt x="17534" y="65934"/>
                  </a:cubicBezTo>
                  <a:moveTo>
                    <a:pt x="23633" y="25457"/>
                  </a:moveTo>
                  <a:cubicBezTo>
                    <a:pt x="25158" y="22784"/>
                    <a:pt x="27318" y="20875"/>
                    <a:pt x="29986" y="19475"/>
                  </a:cubicBezTo>
                  <a:cubicBezTo>
                    <a:pt x="32654" y="18075"/>
                    <a:pt x="35704" y="17438"/>
                    <a:pt x="39007" y="17438"/>
                  </a:cubicBezTo>
                  <a:cubicBezTo>
                    <a:pt x="42311" y="17438"/>
                    <a:pt x="45487" y="18075"/>
                    <a:pt x="48155" y="19475"/>
                  </a:cubicBezTo>
                  <a:cubicBezTo>
                    <a:pt x="50824" y="20875"/>
                    <a:pt x="52856" y="22911"/>
                    <a:pt x="54381" y="25457"/>
                  </a:cubicBezTo>
                  <a:cubicBezTo>
                    <a:pt x="55906" y="28130"/>
                    <a:pt x="56668" y="31312"/>
                    <a:pt x="56668" y="35004"/>
                  </a:cubicBezTo>
                  <a:cubicBezTo>
                    <a:pt x="56668" y="38695"/>
                    <a:pt x="55906" y="42004"/>
                    <a:pt x="54381" y="44550"/>
                  </a:cubicBezTo>
                  <a:cubicBezTo>
                    <a:pt x="52856" y="47223"/>
                    <a:pt x="50824" y="49132"/>
                    <a:pt x="48155" y="50532"/>
                  </a:cubicBezTo>
                  <a:cubicBezTo>
                    <a:pt x="45487" y="51933"/>
                    <a:pt x="42438" y="52569"/>
                    <a:pt x="39007" y="52569"/>
                  </a:cubicBezTo>
                  <a:cubicBezTo>
                    <a:pt x="35576" y="52569"/>
                    <a:pt x="32654" y="51933"/>
                    <a:pt x="29986" y="50532"/>
                  </a:cubicBezTo>
                  <a:cubicBezTo>
                    <a:pt x="27318" y="49132"/>
                    <a:pt x="25158" y="47096"/>
                    <a:pt x="23633" y="44550"/>
                  </a:cubicBezTo>
                  <a:cubicBezTo>
                    <a:pt x="22108" y="41877"/>
                    <a:pt x="21346" y="38695"/>
                    <a:pt x="21346" y="35004"/>
                  </a:cubicBezTo>
                  <a:cubicBezTo>
                    <a:pt x="21346" y="31312"/>
                    <a:pt x="22108" y="28003"/>
                    <a:pt x="23633" y="2545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96BB9A59-6157-60FC-CDE8-AD868D51D834}"/>
                </a:ext>
              </a:extLst>
            </p:cNvPr>
            <p:cNvSpPr/>
            <p:nvPr/>
          </p:nvSpPr>
          <p:spPr>
            <a:xfrm>
              <a:off x="965647" y="297717"/>
              <a:ext cx="73821" cy="74589"/>
            </a:xfrm>
            <a:custGeom>
              <a:avLst/>
              <a:gdLst>
                <a:gd name="connsiteX0" fmla="*/ 20075 w 73821"/>
                <a:gd name="connsiteY0" fmla="*/ 70389 h 74589"/>
                <a:gd name="connsiteX1" fmla="*/ 40278 w 73821"/>
                <a:gd name="connsiteY1" fmla="*/ 74589 h 74589"/>
                <a:gd name="connsiteX2" fmla="*/ 56541 w 73821"/>
                <a:gd name="connsiteY2" fmla="*/ 72171 h 74589"/>
                <a:gd name="connsiteX3" fmla="*/ 70772 w 73821"/>
                <a:gd name="connsiteY3" fmla="*/ 65298 h 74589"/>
                <a:gd name="connsiteX4" fmla="*/ 64419 w 73821"/>
                <a:gd name="connsiteY4" fmla="*/ 50532 h 74589"/>
                <a:gd name="connsiteX5" fmla="*/ 54127 w 73821"/>
                <a:gd name="connsiteY5" fmla="*/ 55624 h 74589"/>
                <a:gd name="connsiteX6" fmla="*/ 42438 w 73821"/>
                <a:gd name="connsiteY6" fmla="*/ 57533 h 74589"/>
                <a:gd name="connsiteX7" fmla="*/ 31892 w 73821"/>
                <a:gd name="connsiteY7" fmla="*/ 55878 h 74589"/>
                <a:gd name="connsiteX8" fmla="*/ 24776 w 73821"/>
                <a:gd name="connsiteY8" fmla="*/ 50914 h 74589"/>
                <a:gd name="connsiteX9" fmla="*/ 21473 w 73821"/>
                <a:gd name="connsiteY9" fmla="*/ 42768 h 74589"/>
                <a:gd name="connsiteX10" fmla="*/ 71026 w 73821"/>
                <a:gd name="connsiteY10" fmla="*/ 42768 h 74589"/>
                <a:gd name="connsiteX11" fmla="*/ 73059 w 73821"/>
                <a:gd name="connsiteY11" fmla="*/ 37167 h 74589"/>
                <a:gd name="connsiteX12" fmla="*/ 73821 w 73821"/>
                <a:gd name="connsiteY12" fmla="*/ 31185 h 74589"/>
                <a:gd name="connsiteX13" fmla="*/ 69247 w 73821"/>
                <a:gd name="connsiteY13" fmla="*/ 15020 h 74589"/>
                <a:gd name="connsiteX14" fmla="*/ 56541 w 73821"/>
                <a:gd name="connsiteY14" fmla="*/ 3946 h 74589"/>
                <a:gd name="connsiteX15" fmla="*/ 37609 w 73821"/>
                <a:gd name="connsiteY15" fmla="*/ 0 h 74589"/>
                <a:gd name="connsiteX16" fmla="*/ 18424 w 73821"/>
                <a:gd name="connsiteY16" fmla="*/ 4582 h 74589"/>
                <a:gd name="connsiteX17" fmla="*/ 4955 w 73821"/>
                <a:gd name="connsiteY17" fmla="*/ 17565 h 74589"/>
                <a:gd name="connsiteX18" fmla="*/ 0 w 73821"/>
                <a:gd name="connsiteY18" fmla="*/ 37295 h 74589"/>
                <a:gd name="connsiteX19" fmla="*/ 5464 w 73821"/>
                <a:gd name="connsiteY19" fmla="*/ 57915 h 74589"/>
                <a:gd name="connsiteX20" fmla="*/ 20075 w 73821"/>
                <a:gd name="connsiteY20" fmla="*/ 70389 h 74589"/>
                <a:gd name="connsiteX21" fmla="*/ 24522 w 73821"/>
                <a:gd name="connsiteY21" fmla="*/ 22275 h 74589"/>
                <a:gd name="connsiteX22" fmla="*/ 30367 w 73821"/>
                <a:gd name="connsiteY22" fmla="*/ 17820 h 74589"/>
                <a:gd name="connsiteX23" fmla="*/ 38372 w 73821"/>
                <a:gd name="connsiteY23" fmla="*/ 16165 h 74589"/>
                <a:gd name="connsiteX24" fmla="*/ 46376 w 73821"/>
                <a:gd name="connsiteY24" fmla="*/ 17565 h 74589"/>
                <a:gd name="connsiteX25" fmla="*/ 50951 w 73821"/>
                <a:gd name="connsiteY25" fmla="*/ 21511 h 74589"/>
                <a:gd name="connsiteX26" fmla="*/ 52475 w 73821"/>
                <a:gd name="connsiteY26" fmla="*/ 27494 h 74589"/>
                <a:gd name="connsiteX27" fmla="*/ 52475 w 73821"/>
                <a:gd name="connsiteY27" fmla="*/ 28385 h 74589"/>
                <a:gd name="connsiteX28" fmla="*/ 52348 w 73821"/>
                <a:gd name="connsiteY28" fmla="*/ 29021 h 74589"/>
                <a:gd name="connsiteX29" fmla="*/ 21600 w 73821"/>
                <a:gd name="connsiteY29" fmla="*/ 29021 h 74589"/>
                <a:gd name="connsiteX30" fmla="*/ 24649 w 73821"/>
                <a:gd name="connsiteY30" fmla="*/ 22148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21" h="74589">
                  <a:moveTo>
                    <a:pt x="20075" y="70389"/>
                  </a:move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541" y="72171"/>
                  </a:cubicBezTo>
                  <a:cubicBezTo>
                    <a:pt x="61624" y="70644"/>
                    <a:pt x="66325" y="68352"/>
                    <a:pt x="70772" y="65298"/>
                  </a:cubicBezTo>
                  <a:lnTo>
                    <a:pt x="64419" y="50532"/>
                  </a:lnTo>
                  <a:cubicBezTo>
                    <a:pt x="61115" y="52696"/>
                    <a:pt x="57685" y="54351"/>
                    <a:pt x="54127" y="55624"/>
                  </a:cubicBezTo>
                  <a:cubicBezTo>
                    <a:pt x="50442" y="56897"/>
                    <a:pt x="46631" y="57533"/>
                    <a:pt x="42438" y="57533"/>
                  </a:cubicBezTo>
                  <a:cubicBezTo>
                    <a:pt x="38245" y="57533"/>
                    <a:pt x="34941" y="57024"/>
                    <a:pt x="31892" y="55878"/>
                  </a:cubicBezTo>
                  <a:cubicBezTo>
                    <a:pt x="28842" y="54733"/>
                    <a:pt x="26428" y="53078"/>
                    <a:pt x="24776" y="50914"/>
                  </a:cubicBezTo>
                  <a:cubicBezTo>
                    <a:pt x="22998" y="48750"/>
                    <a:pt x="21981" y="46077"/>
                    <a:pt x="21473" y="42768"/>
                  </a:cubicBezTo>
                  <a:lnTo>
                    <a:pt x="71026" y="42768"/>
                  </a:lnTo>
                  <a:cubicBezTo>
                    <a:pt x="71788" y="41241"/>
                    <a:pt x="72551" y="39459"/>
                    <a:pt x="73059" y="37167"/>
                  </a:cubicBezTo>
                  <a:cubicBezTo>
                    <a:pt x="73567" y="35004"/>
                    <a:pt x="73821" y="32967"/>
                    <a:pt x="73821" y="31185"/>
                  </a:cubicBezTo>
                  <a:cubicBezTo>
                    <a:pt x="73821" y="25075"/>
                    <a:pt x="72297" y="19729"/>
                    <a:pt x="69247" y="15020"/>
                  </a:cubicBezTo>
                  <a:cubicBezTo>
                    <a:pt x="66198" y="10310"/>
                    <a:pt x="62005" y="6619"/>
                    <a:pt x="56541" y="3946"/>
                  </a:cubicBez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314"/>
                    <a:pt x="5464" y="57915"/>
                  </a:cubicBezTo>
                  <a:cubicBezTo>
                    <a:pt x="9148" y="63388"/>
                    <a:pt x="13976" y="67589"/>
                    <a:pt x="20075" y="70389"/>
                  </a:cubicBezTo>
                  <a:moveTo>
                    <a:pt x="24522" y="22275"/>
                  </a:moveTo>
                  <a:cubicBezTo>
                    <a:pt x="26047" y="20366"/>
                    <a:pt x="27953" y="18838"/>
                    <a:pt x="30367" y="17820"/>
                  </a:cubicBezTo>
                  <a:cubicBezTo>
                    <a:pt x="32781" y="16802"/>
                    <a:pt x="35449" y="16165"/>
                    <a:pt x="38372" y="16165"/>
                  </a:cubicBezTo>
                  <a:cubicBezTo>
                    <a:pt x="41675" y="16165"/>
                    <a:pt x="44216" y="16674"/>
                    <a:pt x="46376" y="17565"/>
                  </a:cubicBezTo>
                  <a:cubicBezTo>
                    <a:pt x="48409" y="18584"/>
                    <a:pt x="49934" y="19857"/>
                    <a:pt x="50951" y="21511"/>
                  </a:cubicBezTo>
                  <a:cubicBezTo>
                    <a:pt x="51967" y="23166"/>
                    <a:pt x="52475" y="25203"/>
                    <a:pt x="52475" y="27494"/>
                  </a:cubicBezTo>
                  <a:lnTo>
                    <a:pt x="52475" y="28385"/>
                  </a:lnTo>
                  <a:cubicBezTo>
                    <a:pt x="52475" y="28385"/>
                    <a:pt x="52475" y="28767"/>
                    <a:pt x="52348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2C878080-A159-4063-D0DB-688AD3F318B7}"/>
                </a:ext>
              </a:extLst>
            </p:cNvPr>
            <p:cNvSpPr/>
            <p:nvPr/>
          </p:nvSpPr>
          <p:spPr>
            <a:xfrm>
              <a:off x="1050014" y="297717"/>
              <a:ext cx="63275" cy="74589"/>
            </a:xfrm>
            <a:custGeom>
              <a:avLst/>
              <a:gdLst>
                <a:gd name="connsiteX0" fmla="*/ 39007 w 63275"/>
                <a:gd name="connsiteY0" fmla="*/ 57279 h 74589"/>
                <a:gd name="connsiteX1" fmla="*/ 30748 w 63275"/>
                <a:gd name="connsiteY1" fmla="*/ 58806 h 74589"/>
                <a:gd name="connsiteX2" fmla="*/ 20329 w 63275"/>
                <a:gd name="connsiteY2" fmla="*/ 56769 h 74589"/>
                <a:gd name="connsiteX3" fmla="*/ 7115 w 63275"/>
                <a:gd name="connsiteY3" fmla="*/ 50278 h 74589"/>
                <a:gd name="connsiteX4" fmla="*/ 0 w 63275"/>
                <a:gd name="connsiteY4" fmla="*/ 65425 h 74589"/>
                <a:gd name="connsiteX5" fmla="*/ 14739 w 63275"/>
                <a:gd name="connsiteY5" fmla="*/ 72298 h 74589"/>
                <a:gd name="connsiteX6" fmla="*/ 30367 w 63275"/>
                <a:gd name="connsiteY6" fmla="*/ 74589 h 74589"/>
                <a:gd name="connsiteX7" fmla="*/ 55016 w 63275"/>
                <a:gd name="connsiteY7" fmla="*/ 67716 h 74589"/>
                <a:gd name="connsiteX8" fmla="*/ 63275 w 63275"/>
                <a:gd name="connsiteY8" fmla="*/ 50151 h 74589"/>
                <a:gd name="connsiteX9" fmla="*/ 57558 w 63275"/>
                <a:gd name="connsiteY9" fmla="*/ 35895 h 74589"/>
                <a:gd name="connsiteX10" fmla="*/ 40913 w 63275"/>
                <a:gd name="connsiteY10" fmla="*/ 28639 h 74589"/>
                <a:gd name="connsiteX11" fmla="*/ 31511 w 63275"/>
                <a:gd name="connsiteY11" fmla="*/ 26985 h 74589"/>
                <a:gd name="connsiteX12" fmla="*/ 25539 w 63275"/>
                <a:gd name="connsiteY12" fmla="*/ 24948 h 74589"/>
                <a:gd name="connsiteX13" fmla="*/ 23887 w 63275"/>
                <a:gd name="connsiteY13" fmla="*/ 21766 h 74589"/>
                <a:gd name="connsiteX14" fmla="*/ 26301 w 63275"/>
                <a:gd name="connsiteY14" fmla="*/ 17311 h 74589"/>
                <a:gd name="connsiteX15" fmla="*/ 33798 w 63275"/>
                <a:gd name="connsiteY15" fmla="*/ 15783 h 74589"/>
                <a:gd name="connsiteX16" fmla="*/ 43835 w 63275"/>
                <a:gd name="connsiteY16" fmla="*/ 17820 h 74589"/>
                <a:gd name="connsiteX17" fmla="*/ 54127 w 63275"/>
                <a:gd name="connsiteY17" fmla="*/ 22402 h 74589"/>
                <a:gd name="connsiteX18" fmla="*/ 61115 w 63275"/>
                <a:gd name="connsiteY18" fmla="*/ 7892 h 74589"/>
                <a:gd name="connsiteX19" fmla="*/ 47901 w 63275"/>
                <a:gd name="connsiteY19" fmla="*/ 2164 h 74589"/>
                <a:gd name="connsiteX20" fmla="*/ 33035 w 63275"/>
                <a:gd name="connsiteY20" fmla="*/ 0 h 74589"/>
                <a:gd name="connsiteX21" fmla="*/ 15755 w 63275"/>
                <a:gd name="connsiteY21" fmla="*/ 3309 h 74589"/>
                <a:gd name="connsiteX22" fmla="*/ 5845 w 63275"/>
                <a:gd name="connsiteY22" fmla="*/ 12219 h 74589"/>
                <a:gd name="connsiteX23" fmla="*/ 2541 w 63275"/>
                <a:gd name="connsiteY23" fmla="*/ 24439 h 74589"/>
                <a:gd name="connsiteX24" fmla="*/ 7878 w 63275"/>
                <a:gd name="connsiteY24" fmla="*/ 37677 h 74589"/>
                <a:gd name="connsiteX25" fmla="*/ 24141 w 63275"/>
                <a:gd name="connsiteY25" fmla="*/ 44677 h 74589"/>
                <a:gd name="connsiteX26" fmla="*/ 33544 w 63275"/>
                <a:gd name="connsiteY26" fmla="*/ 46332 h 74589"/>
                <a:gd name="connsiteX27" fmla="*/ 40024 w 63275"/>
                <a:gd name="connsiteY27" fmla="*/ 48496 h 74589"/>
                <a:gd name="connsiteX28" fmla="*/ 41802 w 63275"/>
                <a:gd name="connsiteY28" fmla="*/ 52442 h 74589"/>
                <a:gd name="connsiteX29" fmla="*/ 39134 w 63275"/>
                <a:gd name="connsiteY29" fmla="*/ 57151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275" h="74589">
                  <a:moveTo>
                    <a:pt x="39007" y="57279"/>
                  </a:moveTo>
                  <a:cubicBezTo>
                    <a:pt x="37228" y="58297"/>
                    <a:pt x="34433" y="58806"/>
                    <a:pt x="30748" y="58806"/>
                  </a:cubicBezTo>
                  <a:cubicBezTo>
                    <a:pt x="27699" y="58806"/>
                    <a:pt x="24268" y="58170"/>
                    <a:pt x="20329" y="56769"/>
                  </a:cubicBezTo>
                  <a:cubicBezTo>
                    <a:pt x="16391" y="55369"/>
                    <a:pt x="11944" y="53205"/>
                    <a:pt x="7115" y="50278"/>
                  </a:cubicBezTo>
                  <a:lnTo>
                    <a:pt x="0" y="65425"/>
                  </a:lnTo>
                  <a:cubicBezTo>
                    <a:pt x="4828" y="68480"/>
                    <a:pt x="9656" y="70771"/>
                    <a:pt x="14739" y="72298"/>
                  </a:cubicBezTo>
                  <a:cubicBezTo>
                    <a:pt x="19821" y="73826"/>
                    <a:pt x="25031" y="74589"/>
                    <a:pt x="30367" y="74589"/>
                  </a:cubicBezTo>
                  <a:cubicBezTo>
                    <a:pt x="41294" y="74589"/>
                    <a:pt x="49553" y="72298"/>
                    <a:pt x="55016" y="67716"/>
                  </a:cubicBezTo>
                  <a:cubicBezTo>
                    <a:pt x="60480" y="63134"/>
                    <a:pt x="63275" y="57279"/>
                    <a:pt x="63275" y="50151"/>
                  </a:cubicBezTo>
                  <a:cubicBezTo>
                    <a:pt x="63275" y="44168"/>
                    <a:pt x="61369" y="39459"/>
                    <a:pt x="57558" y="35895"/>
                  </a:cubicBezTo>
                  <a:cubicBezTo>
                    <a:pt x="53746" y="32331"/>
                    <a:pt x="48155" y="30039"/>
                    <a:pt x="40913" y="28639"/>
                  </a:cubicBezTo>
                  <a:lnTo>
                    <a:pt x="31511" y="26985"/>
                  </a:lnTo>
                  <a:cubicBezTo>
                    <a:pt x="28588" y="26475"/>
                    <a:pt x="26555" y="25839"/>
                    <a:pt x="25539" y="24948"/>
                  </a:cubicBezTo>
                  <a:cubicBezTo>
                    <a:pt x="24522" y="24057"/>
                    <a:pt x="23887" y="23039"/>
                    <a:pt x="23887" y="21766"/>
                  </a:cubicBezTo>
                  <a:cubicBezTo>
                    <a:pt x="23887" y="19857"/>
                    <a:pt x="24649" y="18329"/>
                    <a:pt x="26301" y="17311"/>
                  </a:cubicBezTo>
                  <a:cubicBezTo>
                    <a:pt x="27953" y="16293"/>
                    <a:pt x="30367" y="15783"/>
                    <a:pt x="33798" y="15783"/>
                  </a:cubicBezTo>
                  <a:cubicBezTo>
                    <a:pt x="36974" y="15783"/>
                    <a:pt x="40278" y="16420"/>
                    <a:pt x="43835" y="17820"/>
                  </a:cubicBezTo>
                  <a:cubicBezTo>
                    <a:pt x="47393" y="19093"/>
                    <a:pt x="50824" y="20620"/>
                    <a:pt x="54127" y="22402"/>
                  </a:cubicBezTo>
                  <a:lnTo>
                    <a:pt x="61115" y="7892"/>
                  </a:lnTo>
                  <a:cubicBezTo>
                    <a:pt x="57049" y="5473"/>
                    <a:pt x="52602" y="3564"/>
                    <a:pt x="47901" y="2164"/>
                  </a:cubicBezTo>
                  <a:cubicBezTo>
                    <a:pt x="43200" y="764"/>
                    <a:pt x="38118" y="0"/>
                    <a:pt x="33035" y="0"/>
                  </a:cubicBezTo>
                  <a:cubicBezTo>
                    <a:pt x="25920" y="0"/>
                    <a:pt x="20202" y="1146"/>
                    <a:pt x="15755" y="3309"/>
                  </a:cubicBezTo>
                  <a:cubicBezTo>
                    <a:pt x="11308" y="5601"/>
                    <a:pt x="8005" y="8528"/>
                    <a:pt x="5845" y="12219"/>
                  </a:cubicBezTo>
                  <a:cubicBezTo>
                    <a:pt x="3685" y="15911"/>
                    <a:pt x="2541" y="19984"/>
                    <a:pt x="2541" y="24439"/>
                  </a:cubicBezTo>
                  <a:cubicBezTo>
                    <a:pt x="2541" y="29912"/>
                    <a:pt x="4320" y="34367"/>
                    <a:pt x="7878" y="37677"/>
                  </a:cubicBezTo>
                  <a:cubicBezTo>
                    <a:pt x="11435" y="40986"/>
                    <a:pt x="16899" y="43404"/>
                    <a:pt x="24141" y="44677"/>
                  </a:cubicBezTo>
                  <a:lnTo>
                    <a:pt x="33544" y="46332"/>
                  </a:lnTo>
                  <a:cubicBezTo>
                    <a:pt x="36720" y="46841"/>
                    <a:pt x="38880" y="47605"/>
                    <a:pt x="40024" y="48496"/>
                  </a:cubicBezTo>
                  <a:cubicBezTo>
                    <a:pt x="41294" y="49387"/>
                    <a:pt x="41802" y="50787"/>
                    <a:pt x="41802" y="52442"/>
                  </a:cubicBezTo>
                  <a:cubicBezTo>
                    <a:pt x="41802" y="54606"/>
                    <a:pt x="40913" y="56133"/>
                    <a:pt x="39134" y="57151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147A01A6-4BD3-7543-DA41-005977F9745F}"/>
                </a:ext>
              </a:extLst>
            </p:cNvPr>
            <p:cNvSpPr/>
            <p:nvPr/>
          </p:nvSpPr>
          <p:spPr>
            <a:xfrm>
              <a:off x="1123581" y="298099"/>
              <a:ext cx="65308" cy="74462"/>
            </a:xfrm>
            <a:custGeom>
              <a:avLst/>
              <a:gdLst>
                <a:gd name="connsiteX0" fmla="*/ 29732 w 65308"/>
                <a:gd name="connsiteY0" fmla="*/ 20238 h 74462"/>
                <a:gd name="connsiteX1" fmla="*/ 39134 w 65308"/>
                <a:gd name="connsiteY1" fmla="*/ 18075 h 74462"/>
                <a:gd name="connsiteX2" fmla="*/ 48536 w 65308"/>
                <a:gd name="connsiteY2" fmla="*/ 19475 h 74462"/>
                <a:gd name="connsiteX3" fmla="*/ 58066 w 65308"/>
                <a:gd name="connsiteY3" fmla="*/ 23930 h 74462"/>
                <a:gd name="connsiteX4" fmla="*/ 65308 w 65308"/>
                <a:gd name="connsiteY4" fmla="*/ 8146 h 74462"/>
                <a:gd name="connsiteX5" fmla="*/ 53111 w 65308"/>
                <a:gd name="connsiteY5" fmla="*/ 2037 h 74462"/>
                <a:gd name="connsiteX6" fmla="*/ 39134 w 65308"/>
                <a:gd name="connsiteY6" fmla="*/ 0 h 74462"/>
                <a:gd name="connsiteX7" fmla="*/ 18805 w 65308"/>
                <a:gd name="connsiteY7" fmla="*/ 4582 h 74462"/>
                <a:gd name="connsiteX8" fmla="*/ 4955 w 65308"/>
                <a:gd name="connsiteY8" fmla="*/ 17565 h 74462"/>
                <a:gd name="connsiteX9" fmla="*/ 0 w 65308"/>
                <a:gd name="connsiteY9" fmla="*/ 37167 h 74462"/>
                <a:gd name="connsiteX10" fmla="*/ 4955 w 65308"/>
                <a:gd name="connsiteY10" fmla="*/ 56642 h 74462"/>
                <a:gd name="connsiteX11" fmla="*/ 18805 w 65308"/>
                <a:gd name="connsiteY11" fmla="*/ 69753 h 74462"/>
                <a:gd name="connsiteX12" fmla="*/ 39134 w 65308"/>
                <a:gd name="connsiteY12" fmla="*/ 74462 h 74462"/>
                <a:gd name="connsiteX13" fmla="*/ 53111 w 65308"/>
                <a:gd name="connsiteY13" fmla="*/ 72426 h 74462"/>
                <a:gd name="connsiteX14" fmla="*/ 65308 w 65308"/>
                <a:gd name="connsiteY14" fmla="*/ 66316 h 74462"/>
                <a:gd name="connsiteX15" fmla="*/ 58066 w 65308"/>
                <a:gd name="connsiteY15" fmla="*/ 50532 h 74462"/>
                <a:gd name="connsiteX16" fmla="*/ 48536 w 65308"/>
                <a:gd name="connsiteY16" fmla="*/ 54987 h 74462"/>
                <a:gd name="connsiteX17" fmla="*/ 39134 w 65308"/>
                <a:gd name="connsiteY17" fmla="*/ 56388 h 74462"/>
                <a:gd name="connsiteX18" fmla="*/ 29732 w 65308"/>
                <a:gd name="connsiteY18" fmla="*/ 54096 h 74462"/>
                <a:gd name="connsiteX19" fmla="*/ 23506 w 65308"/>
                <a:gd name="connsiteY19" fmla="*/ 47605 h 74462"/>
                <a:gd name="connsiteX20" fmla="*/ 21346 w 65308"/>
                <a:gd name="connsiteY20" fmla="*/ 37422 h 74462"/>
                <a:gd name="connsiteX21" fmla="*/ 23506 w 65308"/>
                <a:gd name="connsiteY21" fmla="*/ 27112 h 74462"/>
                <a:gd name="connsiteX22" fmla="*/ 29732 w 65308"/>
                <a:gd name="connsiteY22" fmla="*/ 2062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08" h="74462">
                  <a:moveTo>
                    <a:pt x="29732" y="20238"/>
                  </a:moveTo>
                  <a:cubicBezTo>
                    <a:pt x="32400" y="18838"/>
                    <a:pt x="35577" y="18075"/>
                    <a:pt x="39134" y="18075"/>
                  </a:cubicBezTo>
                  <a:cubicBezTo>
                    <a:pt x="42311" y="18075"/>
                    <a:pt x="45487" y="18584"/>
                    <a:pt x="48536" y="19475"/>
                  </a:cubicBezTo>
                  <a:cubicBezTo>
                    <a:pt x="51586" y="20366"/>
                    <a:pt x="54762" y="21893"/>
                    <a:pt x="58066" y="23930"/>
                  </a:cubicBezTo>
                  <a:lnTo>
                    <a:pt x="65308" y="8146"/>
                  </a:lnTo>
                  <a:cubicBezTo>
                    <a:pt x="61496" y="5346"/>
                    <a:pt x="57431" y="3309"/>
                    <a:pt x="53111" y="2037"/>
                  </a:cubicBezTo>
                  <a:cubicBezTo>
                    <a:pt x="48791" y="636"/>
                    <a:pt x="44089" y="0"/>
                    <a:pt x="39134" y="0"/>
                  </a:cubicBezTo>
                  <a:cubicBezTo>
                    <a:pt x="31511" y="0"/>
                    <a:pt x="24776" y="1527"/>
                    <a:pt x="18805" y="4582"/>
                  </a:cubicBezTo>
                  <a:cubicBezTo>
                    <a:pt x="12833" y="7637"/>
                    <a:pt x="8259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642"/>
                  </a:cubicBezTo>
                  <a:cubicBezTo>
                    <a:pt x="8259" y="62243"/>
                    <a:pt x="12960" y="66698"/>
                    <a:pt x="18805" y="69753"/>
                  </a:cubicBezTo>
                  <a:cubicBezTo>
                    <a:pt x="24776" y="72807"/>
                    <a:pt x="31511" y="74462"/>
                    <a:pt x="39134" y="74462"/>
                  </a:cubicBezTo>
                  <a:cubicBezTo>
                    <a:pt x="44217" y="74462"/>
                    <a:pt x="48918" y="73826"/>
                    <a:pt x="53111" y="72426"/>
                  </a:cubicBezTo>
                  <a:cubicBezTo>
                    <a:pt x="57431" y="71025"/>
                    <a:pt x="61496" y="68989"/>
                    <a:pt x="65308" y="66316"/>
                  </a:cubicBezTo>
                  <a:lnTo>
                    <a:pt x="58066" y="50532"/>
                  </a:lnTo>
                  <a:cubicBezTo>
                    <a:pt x="54762" y="52569"/>
                    <a:pt x="51586" y="53969"/>
                    <a:pt x="48536" y="54987"/>
                  </a:cubicBezTo>
                  <a:cubicBezTo>
                    <a:pt x="45487" y="55878"/>
                    <a:pt x="42311" y="56388"/>
                    <a:pt x="39134" y="56388"/>
                  </a:cubicBezTo>
                  <a:cubicBezTo>
                    <a:pt x="35577" y="56388"/>
                    <a:pt x="32527" y="55624"/>
                    <a:pt x="29732" y="54096"/>
                  </a:cubicBezTo>
                  <a:cubicBezTo>
                    <a:pt x="27063" y="52569"/>
                    <a:pt x="25031" y="50405"/>
                    <a:pt x="23506" y="47605"/>
                  </a:cubicBezTo>
                  <a:cubicBezTo>
                    <a:pt x="21981" y="44805"/>
                    <a:pt x="21346" y="41368"/>
                    <a:pt x="21346" y="37422"/>
                  </a:cubicBezTo>
                  <a:cubicBezTo>
                    <a:pt x="21346" y="33476"/>
                    <a:pt x="22108" y="30039"/>
                    <a:pt x="23506" y="27112"/>
                  </a:cubicBezTo>
                  <a:cubicBezTo>
                    <a:pt x="25031" y="24184"/>
                    <a:pt x="27063" y="22020"/>
                    <a:pt x="29732" y="2062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87E67D0A-6198-61F7-31F9-F962B3315FDF}"/>
                </a:ext>
              </a:extLst>
            </p:cNvPr>
            <p:cNvSpPr/>
            <p:nvPr/>
          </p:nvSpPr>
          <p:spPr>
            <a:xfrm>
              <a:off x="1202103" y="269332"/>
              <a:ext cx="68357" cy="101574"/>
            </a:xfrm>
            <a:custGeom>
              <a:avLst/>
              <a:gdLst>
                <a:gd name="connsiteX0" fmla="*/ 42311 w 68357"/>
                <a:gd name="connsiteY0" fmla="*/ 28512 h 101574"/>
                <a:gd name="connsiteX1" fmla="*/ 29605 w 68357"/>
                <a:gd name="connsiteY1" fmla="*/ 30930 h 101574"/>
                <a:gd name="connsiteX2" fmla="*/ 20965 w 68357"/>
                <a:gd name="connsiteY2" fmla="*/ 37549 h 101574"/>
                <a:gd name="connsiteX3" fmla="*/ 20965 w 68357"/>
                <a:gd name="connsiteY3" fmla="*/ 0 h 101574"/>
                <a:gd name="connsiteX4" fmla="*/ 0 w 68357"/>
                <a:gd name="connsiteY4" fmla="*/ 0 h 101574"/>
                <a:gd name="connsiteX5" fmla="*/ 0 w 68357"/>
                <a:gd name="connsiteY5" fmla="*/ 101574 h 101574"/>
                <a:gd name="connsiteX6" fmla="*/ 20965 w 68357"/>
                <a:gd name="connsiteY6" fmla="*/ 101574 h 101574"/>
                <a:gd name="connsiteX7" fmla="*/ 20965 w 68357"/>
                <a:gd name="connsiteY7" fmla="*/ 64279 h 101574"/>
                <a:gd name="connsiteX8" fmla="*/ 25031 w 68357"/>
                <a:gd name="connsiteY8" fmla="*/ 51296 h 101574"/>
                <a:gd name="connsiteX9" fmla="*/ 35831 w 68357"/>
                <a:gd name="connsiteY9" fmla="*/ 46841 h 101574"/>
                <a:gd name="connsiteX10" fmla="*/ 44598 w 68357"/>
                <a:gd name="connsiteY10" fmla="*/ 50151 h 101574"/>
                <a:gd name="connsiteX11" fmla="*/ 47393 w 68357"/>
                <a:gd name="connsiteY11" fmla="*/ 60079 h 101574"/>
                <a:gd name="connsiteX12" fmla="*/ 47393 w 68357"/>
                <a:gd name="connsiteY12" fmla="*/ 101574 h 101574"/>
                <a:gd name="connsiteX13" fmla="*/ 68358 w 68357"/>
                <a:gd name="connsiteY13" fmla="*/ 101574 h 101574"/>
                <a:gd name="connsiteX14" fmla="*/ 68358 w 68357"/>
                <a:gd name="connsiteY14" fmla="*/ 56897 h 101574"/>
                <a:gd name="connsiteX15" fmla="*/ 61369 w 68357"/>
                <a:gd name="connsiteY15" fmla="*/ 35513 h 101574"/>
                <a:gd name="connsiteX16" fmla="*/ 42438 w 68357"/>
                <a:gd name="connsiteY16" fmla="*/ 28639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101574">
                  <a:moveTo>
                    <a:pt x="42311" y="28512"/>
                  </a:moveTo>
                  <a:cubicBezTo>
                    <a:pt x="37355" y="28512"/>
                    <a:pt x="33162" y="29276"/>
                    <a:pt x="29605" y="30930"/>
                  </a:cubicBezTo>
                  <a:cubicBezTo>
                    <a:pt x="26047" y="32458"/>
                    <a:pt x="23125" y="34749"/>
                    <a:pt x="20965" y="37549"/>
                  </a:cubicBezTo>
                  <a:lnTo>
                    <a:pt x="20965" y="0"/>
                  </a:lnTo>
                  <a:lnTo>
                    <a:pt x="0" y="0"/>
                  </a:lnTo>
                  <a:lnTo>
                    <a:pt x="0" y="101574"/>
                  </a:lnTo>
                  <a:lnTo>
                    <a:pt x="20965" y="101574"/>
                  </a:lnTo>
                  <a:lnTo>
                    <a:pt x="20965" y="64279"/>
                  </a:lnTo>
                  <a:cubicBezTo>
                    <a:pt x="20965" y="58551"/>
                    <a:pt x="22362" y="54224"/>
                    <a:pt x="25031" y="51296"/>
                  </a:cubicBezTo>
                  <a:cubicBezTo>
                    <a:pt x="27699" y="48369"/>
                    <a:pt x="31384" y="46841"/>
                    <a:pt x="35831" y="46841"/>
                  </a:cubicBezTo>
                  <a:cubicBezTo>
                    <a:pt x="39769" y="46841"/>
                    <a:pt x="42692" y="47987"/>
                    <a:pt x="44598" y="50151"/>
                  </a:cubicBezTo>
                  <a:cubicBezTo>
                    <a:pt x="46503" y="52314"/>
                    <a:pt x="47393" y="55624"/>
                    <a:pt x="47393" y="60079"/>
                  </a:cubicBezTo>
                  <a:lnTo>
                    <a:pt x="47393" y="101574"/>
                  </a:lnTo>
                  <a:lnTo>
                    <a:pt x="68358" y="101574"/>
                  </a:lnTo>
                  <a:lnTo>
                    <a:pt x="68358" y="56897"/>
                  </a:lnTo>
                  <a:cubicBezTo>
                    <a:pt x="68358" y="47223"/>
                    <a:pt x="66071" y="40095"/>
                    <a:pt x="61369" y="35513"/>
                  </a:cubicBezTo>
                  <a:cubicBezTo>
                    <a:pt x="56668" y="30930"/>
                    <a:pt x="50442" y="28639"/>
                    <a:pt x="42438" y="2863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9E70407C-97DE-3324-2BCC-6519F9308F67}"/>
                </a:ext>
              </a:extLst>
            </p:cNvPr>
            <p:cNvSpPr/>
            <p:nvPr/>
          </p:nvSpPr>
          <p:spPr>
            <a:xfrm>
              <a:off x="1283421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6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6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BF22DDE0-FB60-E230-8546-CE35EF97BD2E}"/>
                </a:ext>
              </a:extLst>
            </p:cNvPr>
            <p:cNvSpPr/>
            <p:nvPr/>
          </p:nvSpPr>
          <p:spPr>
            <a:xfrm>
              <a:off x="1372235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435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7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7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DE338DF8-3AB4-DC85-78B0-11FE9D19A8E8}"/>
                </a:ext>
              </a:extLst>
            </p:cNvPr>
            <p:cNvSpPr/>
            <p:nvPr/>
          </p:nvSpPr>
          <p:spPr>
            <a:xfrm>
              <a:off x="1463971" y="269205"/>
              <a:ext cx="20964" cy="101574"/>
            </a:xfrm>
            <a:custGeom>
              <a:avLst/>
              <a:gdLst>
                <a:gd name="connsiteX0" fmla="*/ 0 w 20964"/>
                <a:gd name="connsiteY0" fmla="*/ 0 h 101574"/>
                <a:gd name="connsiteX1" fmla="*/ 20965 w 20964"/>
                <a:gd name="connsiteY1" fmla="*/ 0 h 101574"/>
                <a:gd name="connsiteX2" fmla="*/ 20965 w 20964"/>
                <a:gd name="connsiteY2" fmla="*/ 101574 h 101574"/>
                <a:gd name="connsiteX3" fmla="*/ 0 w 20964"/>
                <a:gd name="connsiteY3" fmla="*/ 101574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101574">
                  <a:moveTo>
                    <a:pt x="0" y="0"/>
                  </a:moveTo>
                  <a:lnTo>
                    <a:pt x="20965" y="0"/>
                  </a:lnTo>
                  <a:lnTo>
                    <a:pt x="20965" y="101574"/>
                  </a:lnTo>
                  <a:lnTo>
                    <a:pt x="0" y="10157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7437758B-8473-65AD-561B-74DD47BE8ED6}"/>
                </a:ext>
              </a:extLst>
            </p:cNvPr>
            <p:cNvSpPr/>
            <p:nvPr/>
          </p:nvSpPr>
          <p:spPr>
            <a:xfrm>
              <a:off x="683449" y="269205"/>
              <a:ext cx="88941" cy="101574"/>
            </a:xfrm>
            <a:custGeom>
              <a:avLst/>
              <a:gdLst>
                <a:gd name="connsiteX0" fmla="*/ 0 w 88941"/>
                <a:gd name="connsiteY0" fmla="*/ 0 h 101574"/>
                <a:gd name="connsiteX1" fmla="*/ 0 w 88941"/>
                <a:gd name="connsiteY1" fmla="*/ 101574 h 101574"/>
                <a:gd name="connsiteX2" fmla="*/ 18042 w 88941"/>
                <a:gd name="connsiteY2" fmla="*/ 101574 h 101574"/>
                <a:gd name="connsiteX3" fmla="*/ 22108 w 88941"/>
                <a:gd name="connsiteY3" fmla="*/ 101574 h 101574"/>
                <a:gd name="connsiteX4" fmla="*/ 22108 w 88941"/>
                <a:gd name="connsiteY4" fmla="*/ 58933 h 101574"/>
                <a:gd name="connsiteX5" fmla="*/ 66833 w 88941"/>
                <a:gd name="connsiteY5" fmla="*/ 58933 h 101574"/>
                <a:gd name="connsiteX6" fmla="*/ 66833 w 88941"/>
                <a:gd name="connsiteY6" fmla="*/ 101574 h 101574"/>
                <a:gd name="connsiteX7" fmla="*/ 88941 w 88941"/>
                <a:gd name="connsiteY7" fmla="*/ 101574 h 101574"/>
                <a:gd name="connsiteX8" fmla="*/ 88941 w 88941"/>
                <a:gd name="connsiteY8" fmla="*/ 0 h 101574"/>
                <a:gd name="connsiteX9" fmla="*/ 66833 w 88941"/>
                <a:gd name="connsiteY9" fmla="*/ 0 h 101574"/>
                <a:gd name="connsiteX10" fmla="*/ 66833 w 88941"/>
                <a:gd name="connsiteY10" fmla="*/ 39713 h 101574"/>
                <a:gd name="connsiteX11" fmla="*/ 22108 w 88941"/>
                <a:gd name="connsiteY11" fmla="*/ 39713 h 101574"/>
                <a:gd name="connsiteX12" fmla="*/ 22108 w 88941"/>
                <a:gd name="connsiteY12" fmla="*/ 0 h 101574"/>
                <a:gd name="connsiteX13" fmla="*/ 0 w 88941"/>
                <a:gd name="connsiteY13" fmla="*/ 0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41" h="101574">
                  <a:moveTo>
                    <a:pt x="0" y="0"/>
                  </a:moveTo>
                  <a:lnTo>
                    <a:pt x="0" y="101574"/>
                  </a:lnTo>
                  <a:lnTo>
                    <a:pt x="18042" y="101574"/>
                  </a:lnTo>
                  <a:lnTo>
                    <a:pt x="22108" y="101574"/>
                  </a:lnTo>
                  <a:lnTo>
                    <a:pt x="22108" y="58933"/>
                  </a:lnTo>
                  <a:lnTo>
                    <a:pt x="66833" y="58933"/>
                  </a:lnTo>
                  <a:lnTo>
                    <a:pt x="66833" y="101574"/>
                  </a:lnTo>
                  <a:lnTo>
                    <a:pt x="88941" y="101574"/>
                  </a:lnTo>
                  <a:lnTo>
                    <a:pt x="88941" y="0"/>
                  </a:lnTo>
                  <a:lnTo>
                    <a:pt x="66833" y="0"/>
                  </a:lnTo>
                  <a:lnTo>
                    <a:pt x="66833" y="39713"/>
                  </a:lnTo>
                  <a:lnTo>
                    <a:pt x="22108" y="39713"/>
                  </a:lnTo>
                  <a:lnTo>
                    <a:pt x="22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34E2F901-FFBD-859E-1D4A-4B3B54F5B64D}"/>
                </a:ext>
              </a:extLst>
            </p:cNvPr>
            <p:cNvSpPr/>
            <p:nvPr/>
          </p:nvSpPr>
          <p:spPr>
            <a:xfrm>
              <a:off x="841764" y="420548"/>
              <a:ext cx="24014" cy="23038"/>
            </a:xfrm>
            <a:custGeom>
              <a:avLst/>
              <a:gdLst>
                <a:gd name="connsiteX0" fmla="*/ 11944 w 24014"/>
                <a:gd name="connsiteY0" fmla="*/ 0 h 23038"/>
                <a:gd name="connsiteX1" fmla="*/ 3176 w 24014"/>
                <a:gd name="connsiteY1" fmla="*/ 3182 h 23038"/>
                <a:gd name="connsiteX2" fmla="*/ 0 w 24014"/>
                <a:gd name="connsiteY2" fmla="*/ 11456 h 23038"/>
                <a:gd name="connsiteX3" fmla="*/ 3176 w 24014"/>
                <a:gd name="connsiteY3" fmla="*/ 19729 h 23038"/>
                <a:gd name="connsiteX4" fmla="*/ 11944 w 24014"/>
                <a:gd name="connsiteY4" fmla="*/ 23039 h 23038"/>
                <a:gd name="connsiteX5" fmla="*/ 20711 w 24014"/>
                <a:gd name="connsiteY5" fmla="*/ 19857 h 23038"/>
                <a:gd name="connsiteX6" fmla="*/ 24014 w 24014"/>
                <a:gd name="connsiteY6" fmla="*/ 11583 h 23038"/>
                <a:gd name="connsiteX7" fmla="*/ 20711 w 24014"/>
                <a:gd name="connsiteY7" fmla="*/ 3309 h 23038"/>
                <a:gd name="connsiteX8" fmla="*/ 11944 w 24014"/>
                <a:gd name="connsiteY8" fmla="*/ 0 h 2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14" h="23038">
                  <a:moveTo>
                    <a:pt x="11944" y="0"/>
                  </a:moveTo>
                  <a:cubicBezTo>
                    <a:pt x="8259" y="0"/>
                    <a:pt x="5209" y="1018"/>
                    <a:pt x="3176" y="3182"/>
                  </a:cubicBezTo>
                  <a:cubicBezTo>
                    <a:pt x="1016" y="5346"/>
                    <a:pt x="0" y="8019"/>
                    <a:pt x="0" y="11456"/>
                  </a:cubicBezTo>
                  <a:cubicBezTo>
                    <a:pt x="0" y="14892"/>
                    <a:pt x="1016" y="17565"/>
                    <a:pt x="3176" y="19729"/>
                  </a:cubicBezTo>
                  <a:cubicBezTo>
                    <a:pt x="5336" y="21893"/>
                    <a:pt x="8259" y="23039"/>
                    <a:pt x="11944" y="23039"/>
                  </a:cubicBezTo>
                  <a:cubicBezTo>
                    <a:pt x="15628" y="23039"/>
                    <a:pt x="18551" y="22020"/>
                    <a:pt x="20711" y="19857"/>
                  </a:cubicBezTo>
                  <a:cubicBezTo>
                    <a:pt x="22871" y="17693"/>
                    <a:pt x="24014" y="15020"/>
                    <a:pt x="24014" y="11583"/>
                  </a:cubicBezTo>
                  <a:cubicBezTo>
                    <a:pt x="24014" y="8146"/>
                    <a:pt x="22871" y="5473"/>
                    <a:pt x="20711" y="3309"/>
                  </a:cubicBezTo>
                  <a:cubicBezTo>
                    <a:pt x="18551" y="1146"/>
                    <a:pt x="15628" y="0"/>
                    <a:pt x="11944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86521B18-4F9A-A3BD-BEEB-66C130BBAC9D}"/>
                </a:ext>
              </a:extLst>
            </p:cNvPr>
            <p:cNvSpPr/>
            <p:nvPr/>
          </p:nvSpPr>
          <p:spPr>
            <a:xfrm>
              <a:off x="755491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4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7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9D132C09-CB8C-6AAF-2F38-AD89EEF7979C}"/>
                </a:ext>
              </a:extLst>
            </p:cNvPr>
            <p:cNvSpPr/>
            <p:nvPr/>
          </p:nvSpPr>
          <p:spPr>
            <a:xfrm>
              <a:off x="843289" y="454533"/>
              <a:ext cx="20964" cy="71407"/>
            </a:xfrm>
            <a:custGeom>
              <a:avLst/>
              <a:gdLst>
                <a:gd name="connsiteX0" fmla="*/ 0 w 20964"/>
                <a:gd name="connsiteY0" fmla="*/ 0 h 71407"/>
                <a:gd name="connsiteX1" fmla="*/ 20965 w 20964"/>
                <a:gd name="connsiteY1" fmla="*/ 0 h 71407"/>
                <a:gd name="connsiteX2" fmla="*/ 20965 w 20964"/>
                <a:gd name="connsiteY2" fmla="*/ 71407 h 71407"/>
                <a:gd name="connsiteX3" fmla="*/ 0 w 20964"/>
                <a:gd name="connsiteY3" fmla="*/ 71407 h 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71407">
                  <a:moveTo>
                    <a:pt x="0" y="0"/>
                  </a:moveTo>
                  <a:lnTo>
                    <a:pt x="20965" y="0"/>
                  </a:lnTo>
                  <a:lnTo>
                    <a:pt x="20965" y="71407"/>
                  </a:lnTo>
                  <a:lnTo>
                    <a:pt x="0" y="7140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ED07F5E1-8886-72AC-9D22-F33815B8ADEF}"/>
                </a:ext>
              </a:extLst>
            </p:cNvPr>
            <p:cNvSpPr/>
            <p:nvPr/>
          </p:nvSpPr>
          <p:spPr>
            <a:xfrm>
              <a:off x="878230" y="424493"/>
              <a:ext cx="76870" cy="103101"/>
            </a:xfrm>
            <a:custGeom>
              <a:avLst/>
              <a:gdLst>
                <a:gd name="connsiteX0" fmla="*/ 55652 w 76870"/>
                <a:gd name="connsiteY0" fmla="*/ 37804 h 103101"/>
                <a:gd name="connsiteX1" fmla="*/ 46885 w 76870"/>
                <a:gd name="connsiteY1" fmla="*/ 31058 h 103101"/>
                <a:gd name="connsiteX2" fmla="*/ 34179 w 76870"/>
                <a:gd name="connsiteY2" fmla="*/ 28512 h 103101"/>
                <a:gd name="connsiteX3" fmla="*/ 16899 w 76870"/>
                <a:gd name="connsiteY3" fmla="*/ 32967 h 103101"/>
                <a:gd name="connsiteX4" fmla="*/ 4574 w 76870"/>
                <a:gd name="connsiteY4" fmla="*/ 45823 h 103101"/>
                <a:gd name="connsiteX5" fmla="*/ 0 w 76870"/>
                <a:gd name="connsiteY5" fmla="*/ 65807 h 103101"/>
                <a:gd name="connsiteX6" fmla="*/ 4574 w 76870"/>
                <a:gd name="connsiteY6" fmla="*/ 85663 h 103101"/>
                <a:gd name="connsiteX7" fmla="*/ 16899 w 76870"/>
                <a:gd name="connsiteY7" fmla="*/ 98646 h 103101"/>
                <a:gd name="connsiteX8" fmla="*/ 34179 w 76870"/>
                <a:gd name="connsiteY8" fmla="*/ 103101 h 103101"/>
                <a:gd name="connsiteX9" fmla="*/ 47774 w 76870"/>
                <a:gd name="connsiteY9" fmla="*/ 100174 h 103101"/>
                <a:gd name="connsiteX10" fmla="*/ 56922 w 76870"/>
                <a:gd name="connsiteY10" fmla="*/ 92409 h 103101"/>
                <a:gd name="connsiteX11" fmla="*/ 56922 w 76870"/>
                <a:gd name="connsiteY11" fmla="*/ 101574 h 103101"/>
                <a:gd name="connsiteX12" fmla="*/ 76871 w 76870"/>
                <a:gd name="connsiteY12" fmla="*/ 101574 h 103101"/>
                <a:gd name="connsiteX13" fmla="*/ 76871 w 76870"/>
                <a:gd name="connsiteY13" fmla="*/ 0 h 103101"/>
                <a:gd name="connsiteX14" fmla="*/ 55779 w 76870"/>
                <a:gd name="connsiteY14" fmla="*/ 0 h 103101"/>
                <a:gd name="connsiteX15" fmla="*/ 55779 w 76870"/>
                <a:gd name="connsiteY15" fmla="*/ 37931 h 103101"/>
                <a:gd name="connsiteX16" fmla="*/ 54381 w 76870"/>
                <a:gd name="connsiteY16" fmla="*/ 75862 h 103101"/>
                <a:gd name="connsiteX17" fmla="*/ 48155 w 76870"/>
                <a:gd name="connsiteY17" fmla="*/ 82481 h 103101"/>
                <a:gd name="connsiteX18" fmla="*/ 38880 w 76870"/>
                <a:gd name="connsiteY18" fmla="*/ 84772 h 103101"/>
                <a:gd name="connsiteX19" fmla="*/ 29732 w 76870"/>
                <a:gd name="connsiteY19" fmla="*/ 82481 h 103101"/>
                <a:gd name="connsiteX20" fmla="*/ 23506 w 76870"/>
                <a:gd name="connsiteY20" fmla="*/ 75862 h 103101"/>
                <a:gd name="connsiteX21" fmla="*/ 21346 w 76870"/>
                <a:gd name="connsiteY21" fmla="*/ 65807 h 103101"/>
                <a:gd name="connsiteX22" fmla="*/ 23506 w 76870"/>
                <a:gd name="connsiteY22" fmla="*/ 55624 h 103101"/>
                <a:gd name="connsiteX23" fmla="*/ 29732 w 76870"/>
                <a:gd name="connsiteY23" fmla="*/ 49132 h 103101"/>
                <a:gd name="connsiteX24" fmla="*/ 38880 w 76870"/>
                <a:gd name="connsiteY24" fmla="*/ 46841 h 103101"/>
                <a:gd name="connsiteX25" fmla="*/ 48155 w 76870"/>
                <a:gd name="connsiteY25" fmla="*/ 49132 h 103101"/>
                <a:gd name="connsiteX26" fmla="*/ 54381 w 76870"/>
                <a:gd name="connsiteY26" fmla="*/ 55624 h 103101"/>
                <a:gd name="connsiteX27" fmla="*/ 56668 w 76870"/>
                <a:gd name="connsiteY27" fmla="*/ 65807 h 103101"/>
                <a:gd name="connsiteX28" fmla="*/ 54381 w 76870"/>
                <a:gd name="connsiteY28" fmla="*/ 75862 h 10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870" h="103101">
                  <a:moveTo>
                    <a:pt x="55652" y="37804"/>
                  </a:moveTo>
                  <a:cubicBezTo>
                    <a:pt x="53365" y="35004"/>
                    <a:pt x="50442" y="32712"/>
                    <a:pt x="46885" y="31058"/>
                  </a:cubicBezTo>
                  <a:cubicBezTo>
                    <a:pt x="43200" y="29403"/>
                    <a:pt x="39007" y="28512"/>
                    <a:pt x="34179" y="28512"/>
                  </a:cubicBezTo>
                  <a:cubicBezTo>
                    <a:pt x="27826" y="28512"/>
                    <a:pt x="21981" y="30039"/>
                    <a:pt x="16899" y="32967"/>
                  </a:cubicBezTo>
                  <a:cubicBezTo>
                    <a:pt x="11689" y="35895"/>
                    <a:pt x="7624" y="40222"/>
                    <a:pt x="4574" y="45823"/>
                  </a:cubicBezTo>
                  <a:cubicBezTo>
                    <a:pt x="1525" y="51423"/>
                    <a:pt x="0" y="58042"/>
                    <a:pt x="0" y="65807"/>
                  </a:cubicBezTo>
                  <a:cubicBezTo>
                    <a:pt x="0" y="73571"/>
                    <a:pt x="1525" y="80063"/>
                    <a:pt x="4574" y="85663"/>
                  </a:cubicBezTo>
                  <a:cubicBezTo>
                    <a:pt x="7624" y="91264"/>
                    <a:pt x="11689" y="95592"/>
                    <a:pt x="16899" y="98646"/>
                  </a:cubicBezTo>
                  <a:cubicBezTo>
                    <a:pt x="22108" y="101574"/>
                    <a:pt x="27826" y="103101"/>
                    <a:pt x="34179" y="103101"/>
                  </a:cubicBezTo>
                  <a:cubicBezTo>
                    <a:pt x="39388" y="103101"/>
                    <a:pt x="43835" y="102083"/>
                    <a:pt x="47774" y="100174"/>
                  </a:cubicBezTo>
                  <a:cubicBezTo>
                    <a:pt x="51713" y="98265"/>
                    <a:pt x="54762" y="95719"/>
                    <a:pt x="56922" y="92409"/>
                  </a:cubicBezTo>
                  <a:lnTo>
                    <a:pt x="56922" y="101574"/>
                  </a:lnTo>
                  <a:lnTo>
                    <a:pt x="76871" y="101574"/>
                  </a:lnTo>
                  <a:lnTo>
                    <a:pt x="76871" y="0"/>
                  </a:lnTo>
                  <a:lnTo>
                    <a:pt x="55779" y="0"/>
                  </a:lnTo>
                  <a:lnTo>
                    <a:pt x="55779" y="37931"/>
                  </a:lnTo>
                  <a:close/>
                  <a:moveTo>
                    <a:pt x="54381" y="75862"/>
                  </a:moveTo>
                  <a:cubicBezTo>
                    <a:pt x="52856" y="78790"/>
                    <a:pt x="50824" y="80954"/>
                    <a:pt x="48155" y="82481"/>
                  </a:cubicBezTo>
                  <a:cubicBezTo>
                    <a:pt x="45487" y="84009"/>
                    <a:pt x="42438" y="84772"/>
                    <a:pt x="38880" y="84772"/>
                  </a:cubicBezTo>
                  <a:cubicBezTo>
                    <a:pt x="35322" y="84772"/>
                    <a:pt x="32400" y="84009"/>
                    <a:pt x="29732" y="82481"/>
                  </a:cubicBezTo>
                  <a:cubicBezTo>
                    <a:pt x="27064" y="80954"/>
                    <a:pt x="25031" y="78790"/>
                    <a:pt x="23506" y="75862"/>
                  </a:cubicBezTo>
                  <a:cubicBezTo>
                    <a:pt x="21981" y="72935"/>
                    <a:pt x="21346" y="69625"/>
                    <a:pt x="21346" y="65807"/>
                  </a:cubicBezTo>
                  <a:cubicBezTo>
                    <a:pt x="21346" y="61988"/>
                    <a:pt x="22108" y="58424"/>
                    <a:pt x="23506" y="55624"/>
                  </a:cubicBezTo>
                  <a:cubicBezTo>
                    <a:pt x="25031" y="52824"/>
                    <a:pt x="27064" y="50660"/>
                    <a:pt x="29732" y="49132"/>
                  </a:cubicBezTo>
                  <a:cubicBezTo>
                    <a:pt x="32400" y="47605"/>
                    <a:pt x="35449" y="46841"/>
                    <a:pt x="38880" y="46841"/>
                  </a:cubicBezTo>
                  <a:cubicBezTo>
                    <a:pt x="42311" y="46841"/>
                    <a:pt x="45487" y="47605"/>
                    <a:pt x="48155" y="49132"/>
                  </a:cubicBezTo>
                  <a:cubicBezTo>
                    <a:pt x="50824" y="50660"/>
                    <a:pt x="52856" y="52824"/>
                    <a:pt x="54381" y="55624"/>
                  </a:cubicBezTo>
                  <a:cubicBezTo>
                    <a:pt x="55906" y="58424"/>
                    <a:pt x="56668" y="61861"/>
                    <a:pt x="56668" y="65807"/>
                  </a:cubicBezTo>
                  <a:cubicBezTo>
                    <a:pt x="56668" y="69753"/>
                    <a:pt x="55906" y="73062"/>
                    <a:pt x="54381" y="7586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4C2550D8-2094-E12C-8805-1D7863AAE991}"/>
                </a:ext>
              </a:extLst>
            </p:cNvPr>
            <p:cNvSpPr/>
            <p:nvPr/>
          </p:nvSpPr>
          <p:spPr>
            <a:xfrm>
              <a:off x="968442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3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3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6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9BA90902-CFA8-53B4-4949-2A81FC39BC6C}"/>
                </a:ext>
              </a:extLst>
            </p:cNvPr>
            <p:cNvSpPr/>
            <p:nvPr/>
          </p:nvSpPr>
          <p:spPr>
            <a:xfrm>
              <a:off x="1056112" y="453006"/>
              <a:ext cx="68357" cy="73061"/>
            </a:xfrm>
            <a:custGeom>
              <a:avLst/>
              <a:gdLst>
                <a:gd name="connsiteX0" fmla="*/ 42438 w 68357"/>
                <a:gd name="connsiteY0" fmla="*/ 0 h 73061"/>
                <a:gd name="connsiteX1" fmla="*/ 28715 w 68357"/>
                <a:gd name="connsiteY1" fmla="*/ 2800 h 73061"/>
                <a:gd name="connsiteX2" fmla="*/ 19948 w 68357"/>
                <a:gd name="connsiteY2" fmla="*/ 10310 h 73061"/>
                <a:gd name="connsiteX3" fmla="*/ 19948 w 68357"/>
                <a:gd name="connsiteY3" fmla="*/ 1655 h 73061"/>
                <a:gd name="connsiteX4" fmla="*/ 0 w 68357"/>
                <a:gd name="connsiteY4" fmla="*/ 1655 h 73061"/>
                <a:gd name="connsiteX5" fmla="*/ 0 w 68357"/>
                <a:gd name="connsiteY5" fmla="*/ 73062 h 73061"/>
                <a:gd name="connsiteX6" fmla="*/ 20965 w 68357"/>
                <a:gd name="connsiteY6" fmla="*/ 73062 h 73061"/>
                <a:gd name="connsiteX7" fmla="*/ 20965 w 68357"/>
                <a:gd name="connsiteY7" fmla="*/ 35767 h 73061"/>
                <a:gd name="connsiteX8" fmla="*/ 25031 w 68357"/>
                <a:gd name="connsiteY8" fmla="*/ 22784 h 73061"/>
                <a:gd name="connsiteX9" fmla="*/ 35831 w 68357"/>
                <a:gd name="connsiteY9" fmla="*/ 18329 h 73061"/>
                <a:gd name="connsiteX10" fmla="*/ 44598 w 68357"/>
                <a:gd name="connsiteY10" fmla="*/ 21639 h 73061"/>
                <a:gd name="connsiteX11" fmla="*/ 47393 w 68357"/>
                <a:gd name="connsiteY11" fmla="*/ 31567 h 73061"/>
                <a:gd name="connsiteX12" fmla="*/ 47393 w 68357"/>
                <a:gd name="connsiteY12" fmla="*/ 73062 h 73061"/>
                <a:gd name="connsiteX13" fmla="*/ 68358 w 68357"/>
                <a:gd name="connsiteY13" fmla="*/ 73062 h 73061"/>
                <a:gd name="connsiteX14" fmla="*/ 68358 w 68357"/>
                <a:gd name="connsiteY14" fmla="*/ 28385 h 73061"/>
                <a:gd name="connsiteX15" fmla="*/ 61369 w 68357"/>
                <a:gd name="connsiteY15" fmla="*/ 7001 h 73061"/>
                <a:gd name="connsiteX16" fmla="*/ 42438 w 68357"/>
                <a:gd name="connsiteY16" fmla="*/ 127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73061">
                  <a:moveTo>
                    <a:pt x="42438" y="0"/>
                  </a:moveTo>
                  <a:cubicBezTo>
                    <a:pt x="36974" y="0"/>
                    <a:pt x="32400" y="891"/>
                    <a:pt x="28715" y="2800"/>
                  </a:cubicBezTo>
                  <a:cubicBezTo>
                    <a:pt x="25031" y="4582"/>
                    <a:pt x="22108" y="7128"/>
                    <a:pt x="19948" y="10310"/>
                  </a:cubicBezTo>
                  <a:lnTo>
                    <a:pt x="19948" y="1655"/>
                  </a:lnTo>
                  <a:lnTo>
                    <a:pt x="0" y="1655"/>
                  </a:lnTo>
                  <a:lnTo>
                    <a:pt x="0" y="73062"/>
                  </a:lnTo>
                  <a:lnTo>
                    <a:pt x="20965" y="73062"/>
                  </a:lnTo>
                  <a:lnTo>
                    <a:pt x="20965" y="35767"/>
                  </a:lnTo>
                  <a:cubicBezTo>
                    <a:pt x="20965" y="30039"/>
                    <a:pt x="22362" y="25712"/>
                    <a:pt x="25031" y="22784"/>
                  </a:cubicBezTo>
                  <a:cubicBezTo>
                    <a:pt x="27699" y="19857"/>
                    <a:pt x="31383" y="18329"/>
                    <a:pt x="35831" y="18329"/>
                  </a:cubicBezTo>
                  <a:cubicBezTo>
                    <a:pt x="39769" y="18329"/>
                    <a:pt x="42692" y="19475"/>
                    <a:pt x="44598" y="21639"/>
                  </a:cubicBezTo>
                  <a:cubicBezTo>
                    <a:pt x="46503" y="23802"/>
                    <a:pt x="47393" y="27112"/>
                    <a:pt x="47393" y="31567"/>
                  </a:cubicBezTo>
                  <a:lnTo>
                    <a:pt x="47393" y="73062"/>
                  </a:lnTo>
                  <a:lnTo>
                    <a:pt x="68358" y="73062"/>
                  </a:lnTo>
                  <a:lnTo>
                    <a:pt x="68358" y="28385"/>
                  </a:lnTo>
                  <a:cubicBezTo>
                    <a:pt x="68358" y="18711"/>
                    <a:pt x="66071" y="11583"/>
                    <a:pt x="61369" y="7001"/>
                  </a:cubicBezTo>
                  <a:cubicBezTo>
                    <a:pt x="56668" y="2418"/>
                    <a:pt x="50442" y="127"/>
                    <a:pt x="42438" y="12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5477EDA3-C1F1-54EE-A1AB-A0BF2B949064}"/>
                </a:ext>
              </a:extLst>
            </p:cNvPr>
            <p:cNvSpPr/>
            <p:nvPr/>
          </p:nvSpPr>
          <p:spPr>
            <a:xfrm>
              <a:off x="683449" y="420930"/>
              <a:ext cx="66197" cy="105010"/>
            </a:xfrm>
            <a:custGeom>
              <a:avLst/>
              <a:gdLst>
                <a:gd name="connsiteX0" fmla="*/ 22108 w 66197"/>
                <a:gd name="connsiteY0" fmla="*/ 85663 h 105010"/>
                <a:gd name="connsiteX1" fmla="*/ 66198 w 66197"/>
                <a:gd name="connsiteY1" fmla="*/ 85663 h 105010"/>
                <a:gd name="connsiteX2" fmla="*/ 66198 w 66197"/>
                <a:gd name="connsiteY2" fmla="*/ 105011 h 105010"/>
                <a:gd name="connsiteX3" fmla="*/ 0 w 66197"/>
                <a:gd name="connsiteY3" fmla="*/ 105011 h 105010"/>
                <a:gd name="connsiteX4" fmla="*/ 0 w 66197"/>
                <a:gd name="connsiteY4" fmla="*/ 0 h 105010"/>
                <a:gd name="connsiteX5" fmla="*/ 22108 w 66197"/>
                <a:gd name="connsiteY5" fmla="*/ 0 h 105010"/>
                <a:gd name="connsiteX6" fmla="*/ 22108 w 66197"/>
                <a:gd name="connsiteY6" fmla="*/ 85663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7" h="105010">
                  <a:moveTo>
                    <a:pt x="22108" y="85663"/>
                  </a:moveTo>
                  <a:lnTo>
                    <a:pt x="66198" y="85663"/>
                  </a:lnTo>
                  <a:lnTo>
                    <a:pt x="66198" y="105011"/>
                  </a:lnTo>
                  <a:lnTo>
                    <a:pt x="0" y="105011"/>
                  </a:lnTo>
                  <a:lnTo>
                    <a:pt x="0" y="0"/>
                  </a:lnTo>
                  <a:lnTo>
                    <a:pt x="22108" y="0"/>
                  </a:lnTo>
                  <a:lnTo>
                    <a:pt x="22108" y="85663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30" name="Vrije vorm 29">
              <a:extLst>
                <a:ext uri="{FF2B5EF4-FFF2-40B4-BE49-F238E27FC236}">
                  <a16:creationId xmlns:a16="http://schemas.microsoft.com/office/drawing/2014/main" id="{2A6261BE-D263-445B-98B3-27E7574AA98F}"/>
                </a:ext>
              </a:extLst>
            </p:cNvPr>
            <p:cNvSpPr/>
            <p:nvPr/>
          </p:nvSpPr>
          <p:spPr>
            <a:xfrm>
              <a:off x="252084" y="252021"/>
              <a:ext cx="353223" cy="275318"/>
            </a:xfrm>
            <a:custGeom>
              <a:avLst/>
              <a:gdLst>
                <a:gd name="connsiteX0" fmla="*/ 120833 w 353223"/>
                <a:gd name="connsiteY0" fmla="*/ 17184 h 275318"/>
                <a:gd name="connsiteX1" fmla="*/ 119435 w 353223"/>
                <a:gd name="connsiteY1" fmla="*/ 14383 h 275318"/>
                <a:gd name="connsiteX2" fmla="*/ 184616 w 353223"/>
                <a:gd name="connsiteY2" fmla="*/ 0 h 275318"/>
                <a:gd name="connsiteX3" fmla="*/ 193892 w 353223"/>
                <a:gd name="connsiteY3" fmla="*/ 4328 h 275318"/>
                <a:gd name="connsiteX4" fmla="*/ 179788 w 353223"/>
                <a:gd name="connsiteY4" fmla="*/ 19220 h 275318"/>
                <a:gd name="connsiteX5" fmla="*/ 111176 w 353223"/>
                <a:gd name="connsiteY5" fmla="*/ 64534 h 275318"/>
                <a:gd name="connsiteX6" fmla="*/ 112574 w 353223"/>
                <a:gd name="connsiteY6" fmla="*/ 67334 h 275318"/>
                <a:gd name="connsiteX7" fmla="*/ 167591 w 353223"/>
                <a:gd name="connsiteY7" fmla="*/ 46332 h 275318"/>
                <a:gd name="connsiteX8" fmla="*/ 276226 w 353223"/>
                <a:gd name="connsiteY8" fmla="*/ 21766 h 275318"/>
                <a:gd name="connsiteX9" fmla="*/ 294395 w 353223"/>
                <a:gd name="connsiteY9" fmla="*/ 28512 h 275318"/>
                <a:gd name="connsiteX10" fmla="*/ 275082 w 353223"/>
                <a:gd name="connsiteY10" fmla="*/ 51042 h 275318"/>
                <a:gd name="connsiteX11" fmla="*/ 235440 w 353223"/>
                <a:gd name="connsiteY11" fmla="*/ 113793 h 275318"/>
                <a:gd name="connsiteX12" fmla="*/ 353224 w 353223"/>
                <a:gd name="connsiteY12" fmla="*/ 208876 h 275318"/>
                <a:gd name="connsiteX13" fmla="*/ 236456 w 353223"/>
                <a:gd name="connsiteY13" fmla="*/ 275319 h 275318"/>
                <a:gd name="connsiteX14" fmla="*/ 91228 w 353223"/>
                <a:gd name="connsiteY14" fmla="*/ 169545 h 275318"/>
                <a:gd name="connsiteX15" fmla="*/ 186649 w 353223"/>
                <a:gd name="connsiteY15" fmla="*/ 55624 h 275318"/>
                <a:gd name="connsiteX16" fmla="*/ 185252 w 353223"/>
                <a:gd name="connsiteY16" fmla="*/ 52824 h 275318"/>
                <a:gd name="connsiteX17" fmla="*/ 90720 w 353223"/>
                <a:gd name="connsiteY17" fmla="*/ 92537 h 275318"/>
                <a:gd name="connsiteX18" fmla="*/ 11562 w 353223"/>
                <a:gd name="connsiteY18" fmla="*/ 115448 h 275318"/>
                <a:gd name="connsiteX19" fmla="*/ 0 w 353223"/>
                <a:gd name="connsiteY19" fmla="*/ 109084 h 275318"/>
                <a:gd name="connsiteX20" fmla="*/ 99741 w 353223"/>
                <a:gd name="connsiteY20" fmla="*/ 45441 h 275318"/>
                <a:gd name="connsiteX21" fmla="*/ 155012 w 353223"/>
                <a:gd name="connsiteY21" fmla="*/ 19984 h 275318"/>
                <a:gd name="connsiteX22" fmla="*/ 153614 w 353223"/>
                <a:gd name="connsiteY22" fmla="*/ 17184 h 275318"/>
                <a:gd name="connsiteX23" fmla="*/ 120833 w 353223"/>
                <a:gd name="connsiteY23" fmla="*/ 17184 h 2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223" h="275318">
                  <a:moveTo>
                    <a:pt x="120833" y="17184"/>
                  </a:moveTo>
                  <a:lnTo>
                    <a:pt x="119435" y="14383"/>
                  </a:lnTo>
                  <a:cubicBezTo>
                    <a:pt x="136842" y="8019"/>
                    <a:pt x="163271" y="0"/>
                    <a:pt x="184616" y="0"/>
                  </a:cubicBezTo>
                  <a:cubicBezTo>
                    <a:pt x="192240" y="0"/>
                    <a:pt x="193892" y="1909"/>
                    <a:pt x="193892" y="4328"/>
                  </a:cubicBezTo>
                  <a:cubicBezTo>
                    <a:pt x="193892" y="7637"/>
                    <a:pt x="189572" y="12729"/>
                    <a:pt x="179788" y="19220"/>
                  </a:cubicBezTo>
                  <a:lnTo>
                    <a:pt x="111176" y="64534"/>
                  </a:lnTo>
                  <a:lnTo>
                    <a:pt x="112574" y="67334"/>
                  </a:lnTo>
                  <a:lnTo>
                    <a:pt x="167591" y="46332"/>
                  </a:lnTo>
                  <a:cubicBezTo>
                    <a:pt x="210791" y="29785"/>
                    <a:pt x="243445" y="21766"/>
                    <a:pt x="276226" y="21766"/>
                  </a:cubicBezTo>
                  <a:cubicBezTo>
                    <a:pt x="291981" y="21766"/>
                    <a:pt x="294395" y="25330"/>
                    <a:pt x="294395" y="28512"/>
                  </a:cubicBezTo>
                  <a:cubicBezTo>
                    <a:pt x="294395" y="33985"/>
                    <a:pt x="283595" y="43914"/>
                    <a:pt x="275082" y="51042"/>
                  </a:cubicBezTo>
                  <a:cubicBezTo>
                    <a:pt x="252339" y="69880"/>
                    <a:pt x="235440" y="92282"/>
                    <a:pt x="235440" y="113793"/>
                  </a:cubicBezTo>
                  <a:cubicBezTo>
                    <a:pt x="235440" y="150961"/>
                    <a:pt x="281944" y="187746"/>
                    <a:pt x="353224" y="208876"/>
                  </a:cubicBezTo>
                  <a:cubicBezTo>
                    <a:pt x="308499" y="223514"/>
                    <a:pt x="271652" y="245916"/>
                    <a:pt x="236456" y="275319"/>
                  </a:cubicBezTo>
                  <a:cubicBezTo>
                    <a:pt x="137605" y="261699"/>
                    <a:pt x="91228" y="209130"/>
                    <a:pt x="91228" y="169545"/>
                  </a:cubicBezTo>
                  <a:cubicBezTo>
                    <a:pt x="91228" y="123213"/>
                    <a:pt x="130998" y="86045"/>
                    <a:pt x="186649" y="55624"/>
                  </a:cubicBezTo>
                  <a:lnTo>
                    <a:pt x="185252" y="52824"/>
                  </a:lnTo>
                  <a:lnTo>
                    <a:pt x="90720" y="92537"/>
                  </a:lnTo>
                  <a:cubicBezTo>
                    <a:pt x="52221" y="108702"/>
                    <a:pt x="26555" y="115448"/>
                    <a:pt x="11562" y="115448"/>
                  </a:cubicBezTo>
                  <a:cubicBezTo>
                    <a:pt x="3812" y="115448"/>
                    <a:pt x="0" y="113284"/>
                    <a:pt x="0" y="109084"/>
                  </a:cubicBezTo>
                  <a:cubicBezTo>
                    <a:pt x="0" y="100683"/>
                    <a:pt x="20456" y="81845"/>
                    <a:pt x="99741" y="45441"/>
                  </a:cubicBezTo>
                  <a:lnTo>
                    <a:pt x="155012" y="19984"/>
                  </a:lnTo>
                  <a:lnTo>
                    <a:pt x="153614" y="17184"/>
                  </a:lnTo>
                  <a:lnTo>
                    <a:pt x="120833" y="1718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47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1593045" rtl="0" eaLnBrk="1" latinLnBrk="0" hangingPunct="1">
        <a:lnSpc>
          <a:spcPct val="90000"/>
        </a:lnSpc>
        <a:spcBef>
          <a:spcPct val="0"/>
        </a:spcBef>
        <a:buNone/>
        <a:defRPr sz="604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18122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bg1"/>
          </a:solidFill>
          <a:latin typeface="+mn-lt"/>
          <a:ea typeface="+mn-ea"/>
          <a:cs typeface="+mn-cs"/>
        </a:defRPr>
      </a:lvl1pPr>
      <a:lvl2pPr marL="836244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bg1"/>
          </a:solidFill>
          <a:latin typeface="+mn-lt"/>
          <a:ea typeface="+mn-ea"/>
          <a:cs typeface="+mn-cs"/>
        </a:defRPr>
      </a:lvl2pPr>
      <a:lvl3pPr marL="1254366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bg1"/>
          </a:solidFill>
          <a:latin typeface="+mn-lt"/>
          <a:ea typeface="+mn-ea"/>
          <a:cs typeface="+mn-cs"/>
        </a:defRPr>
      </a:lvl3pPr>
      <a:lvl4pPr marL="1672488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bg1"/>
          </a:solidFill>
          <a:latin typeface="+mn-lt"/>
          <a:ea typeface="+mn-ea"/>
          <a:cs typeface="+mn-cs"/>
        </a:defRPr>
      </a:lvl4pPr>
      <a:lvl5pPr marL="2090610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bg1"/>
          </a:solidFill>
          <a:latin typeface="+mn-lt"/>
          <a:ea typeface="+mn-ea"/>
          <a:cs typeface="+mn-cs"/>
        </a:defRPr>
      </a:lvl5pPr>
      <a:lvl6pPr marL="4380873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5177396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973918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770440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96522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593045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389567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186090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3982612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4779134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575657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372179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8875" y="5714700"/>
            <a:ext cx="15554250" cy="2116556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7595" y="8677878"/>
            <a:ext cx="15554250" cy="182023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61250" y="28573501"/>
            <a:ext cx="2090625" cy="846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742">
                <a:solidFill>
                  <a:schemeClr val="accent1"/>
                </a:solidFill>
              </a:defRPr>
            </a:lvl1pPr>
          </a:lstStyle>
          <a:p>
            <a:fld id="{C1F610A6-3FB9-BB49-BAD8-F52931540E00}" type="datetime4">
              <a:rPr lang="nl-NL" smtClean="0"/>
              <a:pPr/>
              <a:t>6 maart 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17500" y="31748334"/>
            <a:ext cx="12543750" cy="846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742"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819125" y="28573501"/>
            <a:ext cx="836250" cy="846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742">
                <a:solidFill>
                  <a:schemeClr val="accent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12" name="Graphic 7" descr="Hogeschool Leiden">
            <a:extLst>
              <a:ext uri="{FF2B5EF4-FFF2-40B4-BE49-F238E27FC236}">
                <a16:creationId xmlns:a16="http://schemas.microsoft.com/office/drawing/2014/main" id="{39A18226-8C60-C8FC-6233-5F23C66791FA}"/>
              </a:ext>
            </a:extLst>
          </p:cNvPr>
          <p:cNvGrpSpPr/>
          <p:nvPr/>
        </p:nvGrpSpPr>
        <p:grpSpPr>
          <a:xfrm>
            <a:off x="585571" y="1481715"/>
            <a:ext cx="2863810" cy="1620182"/>
            <a:chOff x="252084" y="252021"/>
            <a:chExt cx="1232851" cy="275573"/>
          </a:xfrm>
          <a:solidFill>
            <a:schemeClr val="accent1"/>
          </a:solidFill>
        </p:grpSpPr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B3F8B5C9-B5E4-2CD2-5337-B17760587D9C}"/>
                </a:ext>
              </a:extLst>
            </p:cNvPr>
            <p:cNvSpPr/>
            <p:nvPr/>
          </p:nvSpPr>
          <p:spPr>
            <a:xfrm>
              <a:off x="786748" y="297844"/>
              <a:ext cx="78268" cy="74462"/>
            </a:xfrm>
            <a:custGeom>
              <a:avLst/>
              <a:gdLst>
                <a:gd name="connsiteX0" fmla="*/ 18805 w 78268"/>
                <a:gd name="connsiteY0" fmla="*/ 69880 h 74462"/>
                <a:gd name="connsiteX1" fmla="*/ 39134 w 78268"/>
                <a:gd name="connsiteY1" fmla="*/ 74462 h 74462"/>
                <a:gd name="connsiteX2" fmla="*/ 59464 w 78268"/>
                <a:gd name="connsiteY2" fmla="*/ 69880 h 74462"/>
                <a:gd name="connsiteX3" fmla="*/ 73313 w 78268"/>
                <a:gd name="connsiteY3" fmla="*/ 56769 h 74462"/>
                <a:gd name="connsiteX4" fmla="*/ 78268 w 78268"/>
                <a:gd name="connsiteY4" fmla="*/ 37167 h 74462"/>
                <a:gd name="connsiteX5" fmla="*/ 73313 w 78268"/>
                <a:gd name="connsiteY5" fmla="*/ 17565 h 74462"/>
                <a:gd name="connsiteX6" fmla="*/ 59464 w 78268"/>
                <a:gd name="connsiteY6" fmla="*/ 4582 h 74462"/>
                <a:gd name="connsiteX7" fmla="*/ 39134 w 78268"/>
                <a:gd name="connsiteY7" fmla="*/ 0 h 74462"/>
                <a:gd name="connsiteX8" fmla="*/ 18805 w 78268"/>
                <a:gd name="connsiteY8" fmla="*/ 4582 h 74462"/>
                <a:gd name="connsiteX9" fmla="*/ 4955 w 78268"/>
                <a:gd name="connsiteY9" fmla="*/ 17565 h 74462"/>
                <a:gd name="connsiteX10" fmla="*/ 0 w 78268"/>
                <a:gd name="connsiteY10" fmla="*/ 37167 h 74462"/>
                <a:gd name="connsiteX11" fmla="*/ 4955 w 78268"/>
                <a:gd name="connsiteY11" fmla="*/ 56769 h 74462"/>
                <a:gd name="connsiteX12" fmla="*/ 18805 w 78268"/>
                <a:gd name="connsiteY12" fmla="*/ 69880 h 74462"/>
                <a:gd name="connsiteX13" fmla="*/ 23506 w 78268"/>
                <a:gd name="connsiteY13" fmla="*/ 27112 h 74462"/>
                <a:gd name="connsiteX14" fmla="*/ 29732 w 78268"/>
                <a:gd name="connsiteY14" fmla="*/ 20620 h 74462"/>
                <a:gd name="connsiteX15" fmla="*/ 39134 w 78268"/>
                <a:gd name="connsiteY15" fmla="*/ 18329 h 74462"/>
                <a:gd name="connsiteX16" fmla="*/ 48409 w 78268"/>
                <a:gd name="connsiteY16" fmla="*/ 20620 h 74462"/>
                <a:gd name="connsiteX17" fmla="*/ 54635 w 78268"/>
                <a:gd name="connsiteY17" fmla="*/ 27112 h 74462"/>
                <a:gd name="connsiteX18" fmla="*/ 56795 w 78268"/>
                <a:gd name="connsiteY18" fmla="*/ 37295 h 74462"/>
                <a:gd name="connsiteX19" fmla="*/ 54635 w 78268"/>
                <a:gd name="connsiteY19" fmla="*/ 47478 h 74462"/>
                <a:gd name="connsiteX20" fmla="*/ 48409 w 78268"/>
                <a:gd name="connsiteY20" fmla="*/ 54096 h 74462"/>
                <a:gd name="connsiteX21" fmla="*/ 39134 w 78268"/>
                <a:gd name="connsiteY21" fmla="*/ 56388 h 74462"/>
                <a:gd name="connsiteX22" fmla="*/ 29732 w 78268"/>
                <a:gd name="connsiteY22" fmla="*/ 54096 h 74462"/>
                <a:gd name="connsiteX23" fmla="*/ 23506 w 78268"/>
                <a:gd name="connsiteY23" fmla="*/ 47478 h 74462"/>
                <a:gd name="connsiteX24" fmla="*/ 21346 w 78268"/>
                <a:gd name="connsiteY24" fmla="*/ 37295 h 74462"/>
                <a:gd name="connsiteX25" fmla="*/ 23506 w 78268"/>
                <a:gd name="connsiteY25" fmla="*/ 27112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68" h="74462">
                  <a:moveTo>
                    <a:pt x="18805" y="69880"/>
                  </a:moveTo>
                  <a:cubicBezTo>
                    <a:pt x="24776" y="72935"/>
                    <a:pt x="31511" y="74462"/>
                    <a:pt x="39134" y="74462"/>
                  </a:cubicBezTo>
                  <a:cubicBezTo>
                    <a:pt x="46758" y="74462"/>
                    <a:pt x="53619" y="72935"/>
                    <a:pt x="59464" y="69880"/>
                  </a:cubicBezTo>
                  <a:cubicBezTo>
                    <a:pt x="65308" y="66825"/>
                    <a:pt x="69882" y="62370"/>
                    <a:pt x="73313" y="56769"/>
                  </a:cubicBezTo>
                  <a:cubicBezTo>
                    <a:pt x="76617" y="51169"/>
                    <a:pt x="78268" y="44677"/>
                    <a:pt x="78268" y="37167"/>
                  </a:cubicBezTo>
                  <a:cubicBezTo>
                    <a:pt x="78268" y="29658"/>
                    <a:pt x="76617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cubicBezTo>
                    <a:pt x="53619" y="1527"/>
                    <a:pt x="46758" y="0"/>
                    <a:pt x="39134" y="0"/>
                  </a:cubicBezTo>
                  <a:cubicBezTo>
                    <a:pt x="31511" y="0"/>
                    <a:pt x="24649" y="1527"/>
                    <a:pt x="18805" y="4582"/>
                  </a:cubicBezTo>
                  <a:cubicBezTo>
                    <a:pt x="12960" y="7637"/>
                    <a:pt x="8386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769"/>
                  </a:cubicBezTo>
                  <a:cubicBezTo>
                    <a:pt x="8259" y="62370"/>
                    <a:pt x="12960" y="66698"/>
                    <a:pt x="18805" y="69880"/>
                  </a:cubicBezTo>
                  <a:moveTo>
                    <a:pt x="23506" y="27112"/>
                  </a:moveTo>
                  <a:cubicBezTo>
                    <a:pt x="25031" y="24312"/>
                    <a:pt x="27064" y="22148"/>
                    <a:pt x="29732" y="20620"/>
                  </a:cubicBezTo>
                  <a:cubicBezTo>
                    <a:pt x="32400" y="19093"/>
                    <a:pt x="35577" y="18329"/>
                    <a:pt x="39134" y="18329"/>
                  </a:cubicBezTo>
                  <a:cubicBezTo>
                    <a:pt x="42692" y="18329"/>
                    <a:pt x="45741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478"/>
                  </a:cubicBezTo>
                  <a:cubicBezTo>
                    <a:pt x="53111" y="50405"/>
                    <a:pt x="51078" y="52569"/>
                    <a:pt x="48409" y="54096"/>
                  </a:cubicBezTo>
                  <a:cubicBezTo>
                    <a:pt x="45741" y="55624"/>
                    <a:pt x="42565" y="56388"/>
                    <a:pt x="39134" y="56388"/>
                  </a:cubicBezTo>
                  <a:cubicBezTo>
                    <a:pt x="35704" y="56388"/>
                    <a:pt x="32527" y="55624"/>
                    <a:pt x="29732" y="54096"/>
                  </a:cubicBezTo>
                  <a:cubicBezTo>
                    <a:pt x="26937" y="52569"/>
                    <a:pt x="25031" y="50405"/>
                    <a:pt x="23506" y="47478"/>
                  </a:cubicBezTo>
                  <a:cubicBezTo>
                    <a:pt x="21981" y="44550"/>
                    <a:pt x="21346" y="41241"/>
                    <a:pt x="21346" y="37295"/>
                  </a:cubicBezTo>
                  <a:cubicBezTo>
                    <a:pt x="21346" y="33349"/>
                    <a:pt x="22108" y="29912"/>
                    <a:pt x="23506" y="2711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5F86580F-D871-730C-1080-FE657D394267}"/>
                </a:ext>
              </a:extLst>
            </p:cNvPr>
            <p:cNvSpPr/>
            <p:nvPr/>
          </p:nvSpPr>
          <p:spPr>
            <a:xfrm>
              <a:off x="875435" y="297717"/>
              <a:ext cx="76870" cy="102210"/>
            </a:xfrm>
            <a:custGeom>
              <a:avLst/>
              <a:gdLst>
                <a:gd name="connsiteX0" fmla="*/ 17534 w 76870"/>
                <a:gd name="connsiteY0" fmla="*/ 66061 h 102210"/>
                <a:gd name="connsiteX1" fmla="*/ 34179 w 76870"/>
                <a:gd name="connsiteY1" fmla="*/ 70134 h 102210"/>
                <a:gd name="connsiteX2" fmla="*/ 47012 w 76870"/>
                <a:gd name="connsiteY2" fmla="*/ 67589 h 102210"/>
                <a:gd name="connsiteX3" fmla="*/ 55779 w 76870"/>
                <a:gd name="connsiteY3" fmla="*/ 61097 h 102210"/>
                <a:gd name="connsiteX4" fmla="*/ 55779 w 76870"/>
                <a:gd name="connsiteY4" fmla="*/ 66061 h 102210"/>
                <a:gd name="connsiteX5" fmla="*/ 50315 w 76870"/>
                <a:gd name="connsiteY5" fmla="*/ 79935 h 102210"/>
                <a:gd name="connsiteX6" fmla="*/ 35449 w 76870"/>
                <a:gd name="connsiteY6" fmla="*/ 84645 h 102210"/>
                <a:gd name="connsiteX7" fmla="*/ 23252 w 76870"/>
                <a:gd name="connsiteY7" fmla="*/ 82608 h 102210"/>
                <a:gd name="connsiteX8" fmla="*/ 9783 w 76870"/>
                <a:gd name="connsiteY8" fmla="*/ 75862 h 102210"/>
                <a:gd name="connsiteX9" fmla="*/ 3304 w 76870"/>
                <a:gd name="connsiteY9" fmla="*/ 91264 h 102210"/>
                <a:gd name="connsiteX10" fmla="*/ 18932 w 76870"/>
                <a:gd name="connsiteY10" fmla="*/ 99537 h 102210"/>
                <a:gd name="connsiteX11" fmla="*/ 36339 w 76870"/>
                <a:gd name="connsiteY11" fmla="*/ 102210 h 102210"/>
                <a:gd name="connsiteX12" fmla="*/ 57939 w 76870"/>
                <a:gd name="connsiteY12" fmla="*/ 97628 h 102210"/>
                <a:gd name="connsiteX13" fmla="*/ 71915 w 76870"/>
                <a:gd name="connsiteY13" fmla="*/ 84136 h 102210"/>
                <a:gd name="connsiteX14" fmla="*/ 76871 w 76870"/>
                <a:gd name="connsiteY14" fmla="*/ 62370 h 102210"/>
                <a:gd name="connsiteX15" fmla="*/ 76871 w 76870"/>
                <a:gd name="connsiteY15" fmla="*/ 1527 h 102210"/>
                <a:gd name="connsiteX16" fmla="*/ 56922 w 76870"/>
                <a:gd name="connsiteY16" fmla="*/ 1527 h 102210"/>
                <a:gd name="connsiteX17" fmla="*/ 56922 w 76870"/>
                <a:gd name="connsiteY17" fmla="*/ 10183 h 102210"/>
                <a:gd name="connsiteX18" fmla="*/ 47901 w 76870"/>
                <a:gd name="connsiteY18" fmla="*/ 2928 h 102210"/>
                <a:gd name="connsiteX19" fmla="*/ 34179 w 76870"/>
                <a:gd name="connsiteY19" fmla="*/ 0 h 102210"/>
                <a:gd name="connsiteX20" fmla="*/ 17534 w 76870"/>
                <a:gd name="connsiteY20" fmla="*/ 4073 h 102210"/>
                <a:gd name="connsiteX21" fmla="*/ 4828 w 76870"/>
                <a:gd name="connsiteY21" fmla="*/ 15911 h 102210"/>
                <a:gd name="connsiteX22" fmla="*/ 0 w 76870"/>
                <a:gd name="connsiteY22" fmla="*/ 35004 h 102210"/>
                <a:gd name="connsiteX23" fmla="*/ 4828 w 76870"/>
                <a:gd name="connsiteY23" fmla="*/ 54096 h 102210"/>
                <a:gd name="connsiteX24" fmla="*/ 17534 w 76870"/>
                <a:gd name="connsiteY24" fmla="*/ 65934 h 102210"/>
                <a:gd name="connsiteX25" fmla="*/ 23633 w 76870"/>
                <a:gd name="connsiteY25" fmla="*/ 25457 h 102210"/>
                <a:gd name="connsiteX26" fmla="*/ 29986 w 76870"/>
                <a:gd name="connsiteY26" fmla="*/ 19475 h 102210"/>
                <a:gd name="connsiteX27" fmla="*/ 39007 w 76870"/>
                <a:gd name="connsiteY27" fmla="*/ 17438 h 102210"/>
                <a:gd name="connsiteX28" fmla="*/ 48155 w 76870"/>
                <a:gd name="connsiteY28" fmla="*/ 19475 h 102210"/>
                <a:gd name="connsiteX29" fmla="*/ 54381 w 76870"/>
                <a:gd name="connsiteY29" fmla="*/ 25457 h 102210"/>
                <a:gd name="connsiteX30" fmla="*/ 56668 w 76870"/>
                <a:gd name="connsiteY30" fmla="*/ 35004 h 102210"/>
                <a:gd name="connsiteX31" fmla="*/ 54381 w 76870"/>
                <a:gd name="connsiteY31" fmla="*/ 44550 h 102210"/>
                <a:gd name="connsiteX32" fmla="*/ 48155 w 76870"/>
                <a:gd name="connsiteY32" fmla="*/ 50532 h 102210"/>
                <a:gd name="connsiteX33" fmla="*/ 39007 w 76870"/>
                <a:gd name="connsiteY33" fmla="*/ 52569 h 102210"/>
                <a:gd name="connsiteX34" fmla="*/ 29986 w 76870"/>
                <a:gd name="connsiteY34" fmla="*/ 50532 h 102210"/>
                <a:gd name="connsiteX35" fmla="*/ 23633 w 76870"/>
                <a:gd name="connsiteY35" fmla="*/ 44550 h 102210"/>
                <a:gd name="connsiteX36" fmla="*/ 21346 w 76870"/>
                <a:gd name="connsiteY36" fmla="*/ 35004 h 102210"/>
                <a:gd name="connsiteX37" fmla="*/ 23633 w 76870"/>
                <a:gd name="connsiteY37" fmla="*/ 25457 h 10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6870" h="102210">
                  <a:moveTo>
                    <a:pt x="17534" y="66061"/>
                  </a:moveTo>
                  <a:cubicBezTo>
                    <a:pt x="22743" y="68734"/>
                    <a:pt x="28334" y="70134"/>
                    <a:pt x="34179" y="70134"/>
                  </a:cubicBezTo>
                  <a:cubicBezTo>
                    <a:pt x="39134" y="70134"/>
                    <a:pt x="43454" y="69243"/>
                    <a:pt x="47012" y="67589"/>
                  </a:cubicBezTo>
                  <a:cubicBezTo>
                    <a:pt x="50569" y="65934"/>
                    <a:pt x="53492" y="63770"/>
                    <a:pt x="55779" y="61097"/>
                  </a:cubicBezTo>
                  <a:lnTo>
                    <a:pt x="55779" y="66061"/>
                  </a:lnTo>
                  <a:cubicBezTo>
                    <a:pt x="55779" y="72171"/>
                    <a:pt x="54000" y="76753"/>
                    <a:pt x="50315" y="79935"/>
                  </a:cubicBezTo>
                  <a:cubicBezTo>
                    <a:pt x="46631" y="83118"/>
                    <a:pt x="41675" y="84645"/>
                    <a:pt x="35449" y="84645"/>
                  </a:cubicBezTo>
                  <a:cubicBezTo>
                    <a:pt x="31638" y="84645"/>
                    <a:pt x="27572" y="84009"/>
                    <a:pt x="23252" y="82608"/>
                  </a:cubicBezTo>
                  <a:cubicBezTo>
                    <a:pt x="19059" y="81336"/>
                    <a:pt x="14485" y="79044"/>
                    <a:pt x="9783" y="75862"/>
                  </a:cubicBezTo>
                  <a:lnTo>
                    <a:pt x="3304" y="91264"/>
                  </a:lnTo>
                  <a:cubicBezTo>
                    <a:pt x="8259" y="94955"/>
                    <a:pt x="13468" y="97755"/>
                    <a:pt x="18932" y="99537"/>
                  </a:cubicBezTo>
                  <a:cubicBezTo>
                    <a:pt x="24395" y="101319"/>
                    <a:pt x="30240" y="102210"/>
                    <a:pt x="36339" y="102210"/>
                  </a:cubicBezTo>
                  <a:cubicBezTo>
                    <a:pt x="44725" y="102210"/>
                    <a:pt x="51967" y="100683"/>
                    <a:pt x="57939" y="97628"/>
                  </a:cubicBezTo>
                  <a:cubicBezTo>
                    <a:pt x="63911" y="94573"/>
                    <a:pt x="68612" y="90118"/>
                    <a:pt x="71915" y="84136"/>
                  </a:cubicBezTo>
                  <a:cubicBezTo>
                    <a:pt x="75219" y="78153"/>
                    <a:pt x="76871" y="70898"/>
                    <a:pt x="76871" y="62370"/>
                  </a:cubicBezTo>
                  <a:lnTo>
                    <a:pt x="76871" y="1527"/>
                  </a:lnTo>
                  <a:lnTo>
                    <a:pt x="56922" y="1527"/>
                  </a:lnTo>
                  <a:lnTo>
                    <a:pt x="56922" y="10183"/>
                  </a:lnTo>
                  <a:cubicBezTo>
                    <a:pt x="54635" y="7255"/>
                    <a:pt x="51713" y="4837"/>
                    <a:pt x="47901" y="2928"/>
                  </a:cubicBezTo>
                  <a:cubicBezTo>
                    <a:pt x="44089" y="1018"/>
                    <a:pt x="39515" y="0"/>
                    <a:pt x="34179" y="0"/>
                  </a:cubicBezTo>
                  <a:cubicBezTo>
                    <a:pt x="28334" y="0"/>
                    <a:pt x="22743" y="1400"/>
                    <a:pt x="17534" y="4073"/>
                  </a:cubicBezTo>
                  <a:cubicBezTo>
                    <a:pt x="12325" y="6746"/>
                    <a:pt x="8132" y="10692"/>
                    <a:pt x="4828" y="15911"/>
                  </a:cubicBezTo>
                  <a:cubicBezTo>
                    <a:pt x="1525" y="21129"/>
                    <a:pt x="0" y="27494"/>
                    <a:pt x="0" y="35004"/>
                  </a:cubicBezTo>
                  <a:cubicBezTo>
                    <a:pt x="0" y="42513"/>
                    <a:pt x="1652" y="48878"/>
                    <a:pt x="4828" y="54096"/>
                  </a:cubicBezTo>
                  <a:cubicBezTo>
                    <a:pt x="8005" y="59315"/>
                    <a:pt x="12325" y="63261"/>
                    <a:pt x="17534" y="65934"/>
                  </a:cubicBezTo>
                  <a:moveTo>
                    <a:pt x="23633" y="25457"/>
                  </a:moveTo>
                  <a:cubicBezTo>
                    <a:pt x="25158" y="22784"/>
                    <a:pt x="27318" y="20875"/>
                    <a:pt x="29986" y="19475"/>
                  </a:cubicBezTo>
                  <a:cubicBezTo>
                    <a:pt x="32654" y="18075"/>
                    <a:pt x="35704" y="17438"/>
                    <a:pt x="39007" y="17438"/>
                  </a:cubicBezTo>
                  <a:cubicBezTo>
                    <a:pt x="42311" y="17438"/>
                    <a:pt x="45487" y="18075"/>
                    <a:pt x="48155" y="19475"/>
                  </a:cubicBezTo>
                  <a:cubicBezTo>
                    <a:pt x="50824" y="20875"/>
                    <a:pt x="52856" y="22911"/>
                    <a:pt x="54381" y="25457"/>
                  </a:cubicBezTo>
                  <a:cubicBezTo>
                    <a:pt x="55906" y="28130"/>
                    <a:pt x="56668" y="31312"/>
                    <a:pt x="56668" y="35004"/>
                  </a:cubicBezTo>
                  <a:cubicBezTo>
                    <a:pt x="56668" y="38695"/>
                    <a:pt x="55906" y="42004"/>
                    <a:pt x="54381" y="44550"/>
                  </a:cubicBezTo>
                  <a:cubicBezTo>
                    <a:pt x="52856" y="47223"/>
                    <a:pt x="50824" y="49132"/>
                    <a:pt x="48155" y="50532"/>
                  </a:cubicBezTo>
                  <a:cubicBezTo>
                    <a:pt x="45487" y="51933"/>
                    <a:pt x="42438" y="52569"/>
                    <a:pt x="39007" y="52569"/>
                  </a:cubicBezTo>
                  <a:cubicBezTo>
                    <a:pt x="35576" y="52569"/>
                    <a:pt x="32654" y="51933"/>
                    <a:pt x="29986" y="50532"/>
                  </a:cubicBezTo>
                  <a:cubicBezTo>
                    <a:pt x="27318" y="49132"/>
                    <a:pt x="25158" y="47096"/>
                    <a:pt x="23633" y="44550"/>
                  </a:cubicBezTo>
                  <a:cubicBezTo>
                    <a:pt x="22108" y="41877"/>
                    <a:pt x="21346" y="38695"/>
                    <a:pt x="21346" y="35004"/>
                  </a:cubicBezTo>
                  <a:cubicBezTo>
                    <a:pt x="21346" y="31312"/>
                    <a:pt x="22108" y="28003"/>
                    <a:pt x="23633" y="2545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96BB9A59-6157-60FC-CDE8-AD868D51D834}"/>
                </a:ext>
              </a:extLst>
            </p:cNvPr>
            <p:cNvSpPr/>
            <p:nvPr/>
          </p:nvSpPr>
          <p:spPr>
            <a:xfrm>
              <a:off x="965647" y="297717"/>
              <a:ext cx="73821" cy="74589"/>
            </a:xfrm>
            <a:custGeom>
              <a:avLst/>
              <a:gdLst>
                <a:gd name="connsiteX0" fmla="*/ 20075 w 73821"/>
                <a:gd name="connsiteY0" fmla="*/ 70389 h 74589"/>
                <a:gd name="connsiteX1" fmla="*/ 40278 w 73821"/>
                <a:gd name="connsiteY1" fmla="*/ 74589 h 74589"/>
                <a:gd name="connsiteX2" fmla="*/ 56541 w 73821"/>
                <a:gd name="connsiteY2" fmla="*/ 72171 h 74589"/>
                <a:gd name="connsiteX3" fmla="*/ 70772 w 73821"/>
                <a:gd name="connsiteY3" fmla="*/ 65298 h 74589"/>
                <a:gd name="connsiteX4" fmla="*/ 64419 w 73821"/>
                <a:gd name="connsiteY4" fmla="*/ 50532 h 74589"/>
                <a:gd name="connsiteX5" fmla="*/ 54127 w 73821"/>
                <a:gd name="connsiteY5" fmla="*/ 55624 h 74589"/>
                <a:gd name="connsiteX6" fmla="*/ 42438 w 73821"/>
                <a:gd name="connsiteY6" fmla="*/ 57533 h 74589"/>
                <a:gd name="connsiteX7" fmla="*/ 31892 w 73821"/>
                <a:gd name="connsiteY7" fmla="*/ 55878 h 74589"/>
                <a:gd name="connsiteX8" fmla="*/ 24776 w 73821"/>
                <a:gd name="connsiteY8" fmla="*/ 50914 h 74589"/>
                <a:gd name="connsiteX9" fmla="*/ 21473 w 73821"/>
                <a:gd name="connsiteY9" fmla="*/ 42768 h 74589"/>
                <a:gd name="connsiteX10" fmla="*/ 71026 w 73821"/>
                <a:gd name="connsiteY10" fmla="*/ 42768 h 74589"/>
                <a:gd name="connsiteX11" fmla="*/ 73059 w 73821"/>
                <a:gd name="connsiteY11" fmla="*/ 37167 h 74589"/>
                <a:gd name="connsiteX12" fmla="*/ 73821 w 73821"/>
                <a:gd name="connsiteY12" fmla="*/ 31185 h 74589"/>
                <a:gd name="connsiteX13" fmla="*/ 69247 w 73821"/>
                <a:gd name="connsiteY13" fmla="*/ 15020 h 74589"/>
                <a:gd name="connsiteX14" fmla="*/ 56541 w 73821"/>
                <a:gd name="connsiteY14" fmla="*/ 3946 h 74589"/>
                <a:gd name="connsiteX15" fmla="*/ 37609 w 73821"/>
                <a:gd name="connsiteY15" fmla="*/ 0 h 74589"/>
                <a:gd name="connsiteX16" fmla="*/ 18424 w 73821"/>
                <a:gd name="connsiteY16" fmla="*/ 4582 h 74589"/>
                <a:gd name="connsiteX17" fmla="*/ 4955 w 73821"/>
                <a:gd name="connsiteY17" fmla="*/ 17565 h 74589"/>
                <a:gd name="connsiteX18" fmla="*/ 0 w 73821"/>
                <a:gd name="connsiteY18" fmla="*/ 37295 h 74589"/>
                <a:gd name="connsiteX19" fmla="*/ 5464 w 73821"/>
                <a:gd name="connsiteY19" fmla="*/ 57915 h 74589"/>
                <a:gd name="connsiteX20" fmla="*/ 20075 w 73821"/>
                <a:gd name="connsiteY20" fmla="*/ 70389 h 74589"/>
                <a:gd name="connsiteX21" fmla="*/ 24522 w 73821"/>
                <a:gd name="connsiteY21" fmla="*/ 22275 h 74589"/>
                <a:gd name="connsiteX22" fmla="*/ 30367 w 73821"/>
                <a:gd name="connsiteY22" fmla="*/ 17820 h 74589"/>
                <a:gd name="connsiteX23" fmla="*/ 38372 w 73821"/>
                <a:gd name="connsiteY23" fmla="*/ 16165 h 74589"/>
                <a:gd name="connsiteX24" fmla="*/ 46376 w 73821"/>
                <a:gd name="connsiteY24" fmla="*/ 17565 h 74589"/>
                <a:gd name="connsiteX25" fmla="*/ 50951 w 73821"/>
                <a:gd name="connsiteY25" fmla="*/ 21511 h 74589"/>
                <a:gd name="connsiteX26" fmla="*/ 52475 w 73821"/>
                <a:gd name="connsiteY26" fmla="*/ 27494 h 74589"/>
                <a:gd name="connsiteX27" fmla="*/ 52475 w 73821"/>
                <a:gd name="connsiteY27" fmla="*/ 28385 h 74589"/>
                <a:gd name="connsiteX28" fmla="*/ 52348 w 73821"/>
                <a:gd name="connsiteY28" fmla="*/ 29021 h 74589"/>
                <a:gd name="connsiteX29" fmla="*/ 21600 w 73821"/>
                <a:gd name="connsiteY29" fmla="*/ 29021 h 74589"/>
                <a:gd name="connsiteX30" fmla="*/ 24649 w 73821"/>
                <a:gd name="connsiteY30" fmla="*/ 22148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821" h="74589">
                  <a:moveTo>
                    <a:pt x="20075" y="70389"/>
                  </a:move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541" y="72171"/>
                  </a:cubicBezTo>
                  <a:cubicBezTo>
                    <a:pt x="61624" y="70644"/>
                    <a:pt x="66325" y="68352"/>
                    <a:pt x="70772" y="65298"/>
                  </a:cubicBezTo>
                  <a:lnTo>
                    <a:pt x="64419" y="50532"/>
                  </a:lnTo>
                  <a:cubicBezTo>
                    <a:pt x="61115" y="52696"/>
                    <a:pt x="57685" y="54351"/>
                    <a:pt x="54127" y="55624"/>
                  </a:cubicBezTo>
                  <a:cubicBezTo>
                    <a:pt x="50442" y="56897"/>
                    <a:pt x="46631" y="57533"/>
                    <a:pt x="42438" y="57533"/>
                  </a:cubicBezTo>
                  <a:cubicBezTo>
                    <a:pt x="38245" y="57533"/>
                    <a:pt x="34941" y="57024"/>
                    <a:pt x="31892" y="55878"/>
                  </a:cubicBezTo>
                  <a:cubicBezTo>
                    <a:pt x="28842" y="54733"/>
                    <a:pt x="26428" y="53078"/>
                    <a:pt x="24776" y="50914"/>
                  </a:cubicBezTo>
                  <a:cubicBezTo>
                    <a:pt x="22998" y="48750"/>
                    <a:pt x="21981" y="46077"/>
                    <a:pt x="21473" y="42768"/>
                  </a:cubicBezTo>
                  <a:lnTo>
                    <a:pt x="71026" y="42768"/>
                  </a:lnTo>
                  <a:cubicBezTo>
                    <a:pt x="71788" y="41241"/>
                    <a:pt x="72551" y="39459"/>
                    <a:pt x="73059" y="37167"/>
                  </a:cubicBezTo>
                  <a:cubicBezTo>
                    <a:pt x="73567" y="35004"/>
                    <a:pt x="73821" y="32967"/>
                    <a:pt x="73821" y="31185"/>
                  </a:cubicBezTo>
                  <a:cubicBezTo>
                    <a:pt x="73821" y="25075"/>
                    <a:pt x="72297" y="19729"/>
                    <a:pt x="69247" y="15020"/>
                  </a:cubicBezTo>
                  <a:cubicBezTo>
                    <a:pt x="66198" y="10310"/>
                    <a:pt x="62005" y="6619"/>
                    <a:pt x="56541" y="3946"/>
                  </a:cubicBez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314"/>
                    <a:pt x="5464" y="57915"/>
                  </a:cubicBezTo>
                  <a:cubicBezTo>
                    <a:pt x="9148" y="63388"/>
                    <a:pt x="13976" y="67589"/>
                    <a:pt x="20075" y="70389"/>
                  </a:cubicBezTo>
                  <a:moveTo>
                    <a:pt x="24522" y="22275"/>
                  </a:moveTo>
                  <a:cubicBezTo>
                    <a:pt x="26047" y="20366"/>
                    <a:pt x="27953" y="18838"/>
                    <a:pt x="30367" y="17820"/>
                  </a:cubicBezTo>
                  <a:cubicBezTo>
                    <a:pt x="32781" y="16802"/>
                    <a:pt x="35449" y="16165"/>
                    <a:pt x="38372" y="16165"/>
                  </a:cubicBezTo>
                  <a:cubicBezTo>
                    <a:pt x="41675" y="16165"/>
                    <a:pt x="44216" y="16674"/>
                    <a:pt x="46376" y="17565"/>
                  </a:cubicBezTo>
                  <a:cubicBezTo>
                    <a:pt x="48409" y="18584"/>
                    <a:pt x="49934" y="19857"/>
                    <a:pt x="50951" y="21511"/>
                  </a:cubicBezTo>
                  <a:cubicBezTo>
                    <a:pt x="51967" y="23166"/>
                    <a:pt x="52475" y="25203"/>
                    <a:pt x="52475" y="27494"/>
                  </a:cubicBezTo>
                  <a:lnTo>
                    <a:pt x="52475" y="28385"/>
                  </a:lnTo>
                  <a:cubicBezTo>
                    <a:pt x="52475" y="28385"/>
                    <a:pt x="52475" y="28767"/>
                    <a:pt x="52348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2C878080-A159-4063-D0DB-688AD3F318B7}"/>
                </a:ext>
              </a:extLst>
            </p:cNvPr>
            <p:cNvSpPr/>
            <p:nvPr/>
          </p:nvSpPr>
          <p:spPr>
            <a:xfrm>
              <a:off x="1050014" y="297717"/>
              <a:ext cx="63275" cy="74589"/>
            </a:xfrm>
            <a:custGeom>
              <a:avLst/>
              <a:gdLst>
                <a:gd name="connsiteX0" fmla="*/ 39007 w 63275"/>
                <a:gd name="connsiteY0" fmla="*/ 57279 h 74589"/>
                <a:gd name="connsiteX1" fmla="*/ 30748 w 63275"/>
                <a:gd name="connsiteY1" fmla="*/ 58806 h 74589"/>
                <a:gd name="connsiteX2" fmla="*/ 20329 w 63275"/>
                <a:gd name="connsiteY2" fmla="*/ 56769 h 74589"/>
                <a:gd name="connsiteX3" fmla="*/ 7115 w 63275"/>
                <a:gd name="connsiteY3" fmla="*/ 50278 h 74589"/>
                <a:gd name="connsiteX4" fmla="*/ 0 w 63275"/>
                <a:gd name="connsiteY4" fmla="*/ 65425 h 74589"/>
                <a:gd name="connsiteX5" fmla="*/ 14739 w 63275"/>
                <a:gd name="connsiteY5" fmla="*/ 72298 h 74589"/>
                <a:gd name="connsiteX6" fmla="*/ 30367 w 63275"/>
                <a:gd name="connsiteY6" fmla="*/ 74589 h 74589"/>
                <a:gd name="connsiteX7" fmla="*/ 55016 w 63275"/>
                <a:gd name="connsiteY7" fmla="*/ 67716 h 74589"/>
                <a:gd name="connsiteX8" fmla="*/ 63275 w 63275"/>
                <a:gd name="connsiteY8" fmla="*/ 50151 h 74589"/>
                <a:gd name="connsiteX9" fmla="*/ 57558 w 63275"/>
                <a:gd name="connsiteY9" fmla="*/ 35895 h 74589"/>
                <a:gd name="connsiteX10" fmla="*/ 40913 w 63275"/>
                <a:gd name="connsiteY10" fmla="*/ 28639 h 74589"/>
                <a:gd name="connsiteX11" fmla="*/ 31511 w 63275"/>
                <a:gd name="connsiteY11" fmla="*/ 26985 h 74589"/>
                <a:gd name="connsiteX12" fmla="*/ 25539 w 63275"/>
                <a:gd name="connsiteY12" fmla="*/ 24948 h 74589"/>
                <a:gd name="connsiteX13" fmla="*/ 23887 w 63275"/>
                <a:gd name="connsiteY13" fmla="*/ 21766 h 74589"/>
                <a:gd name="connsiteX14" fmla="*/ 26301 w 63275"/>
                <a:gd name="connsiteY14" fmla="*/ 17311 h 74589"/>
                <a:gd name="connsiteX15" fmla="*/ 33798 w 63275"/>
                <a:gd name="connsiteY15" fmla="*/ 15783 h 74589"/>
                <a:gd name="connsiteX16" fmla="*/ 43835 w 63275"/>
                <a:gd name="connsiteY16" fmla="*/ 17820 h 74589"/>
                <a:gd name="connsiteX17" fmla="*/ 54127 w 63275"/>
                <a:gd name="connsiteY17" fmla="*/ 22402 h 74589"/>
                <a:gd name="connsiteX18" fmla="*/ 61115 w 63275"/>
                <a:gd name="connsiteY18" fmla="*/ 7892 h 74589"/>
                <a:gd name="connsiteX19" fmla="*/ 47901 w 63275"/>
                <a:gd name="connsiteY19" fmla="*/ 2164 h 74589"/>
                <a:gd name="connsiteX20" fmla="*/ 33035 w 63275"/>
                <a:gd name="connsiteY20" fmla="*/ 0 h 74589"/>
                <a:gd name="connsiteX21" fmla="*/ 15755 w 63275"/>
                <a:gd name="connsiteY21" fmla="*/ 3309 h 74589"/>
                <a:gd name="connsiteX22" fmla="*/ 5845 w 63275"/>
                <a:gd name="connsiteY22" fmla="*/ 12219 h 74589"/>
                <a:gd name="connsiteX23" fmla="*/ 2541 w 63275"/>
                <a:gd name="connsiteY23" fmla="*/ 24439 h 74589"/>
                <a:gd name="connsiteX24" fmla="*/ 7878 w 63275"/>
                <a:gd name="connsiteY24" fmla="*/ 37677 h 74589"/>
                <a:gd name="connsiteX25" fmla="*/ 24141 w 63275"/>
                <a:gd name="connsiteY25" fmla="*/ 44677 h 74589"/>
                <a:gd name="connsiteX26" fmla="*/ 33544 w 63275"/>
                <a:gd name="connsiteY26" fmla="*/ 46332 h 74589"/>
                <a:gd name="connsiteX27" fmla="*/ 40024 w 63275"/>
                <a:gd name="connsiteY27" fmla="*/ 48496 h 74589"/>
                <a:gd name="connsiteX28" fmla="*/ 41802 w 63275"/>
                <a:gd name="connsiteY28" fmla="*/ 52442 h 74589"/>
                <a:gd name="connsiteX29" fmla="*/ 39134 w 63275"/>
                <a:gd name="connsiteY29" fmla="*/ 57151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275" h="74589">
                  <a:moveTo>
                    <a:pt x="39007" y="57279"/>
                  </a:moveTo>
                  <a:cubicBezTo>
                    <a:pt x="37228" y="58297"/>
                    <a:pt x="34433" y="58806"/>
                    <a:pt x="30748" y="58806"/>
                  </a:cubicBezTo>
                  <a:cubicBezTo>
                    <a:pt x="27699" y="58806"/>
                    <a:pt x="24268" y="58170"/>
                    <a:pt x="20329" y="56769"/>
                  </a:cubicBezTo>
                  <a:cubicBezTo>
                    <a:pt x="16391" y="55369"/>
                    <a:pt x="11944" y="53205"/>
                    <a:pt x="7115" y="50278"/>
                  </a:cubicBezTo>
                  <a:lnTo>
                    <a:pt x="0" y="65425"/>
                  </a:lnTo>
                  <a:cubicBezTo>
                    <a:pt x="4828" y="68480"/>
                    <a:pt x="9656" y="70771"/>
                    <a:pt x="14739" y="72298"/>
                  </a:cubicBezTo>
                  <a:cubicBezTo>
                    <a:pt x="19821" y="73826"/>
                    <a:pt x="25031" y="74589"/>
                    <a:pt x="30367" y="74589"/>
                  </a:cubicBezTo>
                  <a:cubicBezTo>
                    <a:pt x="41294" y="74589"/>
                    <a:pt x="49553" y="72298"/>
                    <a:pt x="55016" y="67716"/>
                  </a:cubicBezTo>
                  <a:cubicBezTo>
                    <a:pt x="60480" y="63134"/>
                    <a:pt x="63275" y="57279"/>
                    <a:pt x="63275" y="50151"/>
                  </a:cubicBezTo>
                  <a:cubicBezTo>
                    <a:pt x="63275" y="44168"/>
                    <a:pt x="61369" y="39459"/>
                    <a:pt x="57558" y="35895"/>
                  </a:cubicBezTo>
                  <a:cubicBezTo>
                    <a:pt x="53746" y="32331"/>
                    <a:pt x="48155" y="30039"/>
                    <a:pt x="40913" y="28639"/>
                  </a:cubicBezTo>
                  <a:lnTo>
                    <a:pt x="31511" y="26985"/>
                  </a:lnTo>
                  <a:cubicBezTo>
                    <a:pt x="28588" y="26475"/>
                    <a:pt x="26555" y="25839"/>
                    <a:pt x="25539" y="24948"/>
                  </a:cubicBezTo>
                  <a:cubicBezTo>
                    <a:pt x="24522" y="24057"/>
                    <a:pt x="23887" y="23039"/>
                    <a:pt x="23887" y="21766"/>
                  </a:cubicBezTo>
                  <a:cubicBezTo>
                    <a:pt x="23887" y="19857"/>
                    <a:pt x="24649" y="18329"/>
                    <a:pt x="26301" y="17311"/>
                  </a:cubicBezTo>
                  <a:cubicBezTo>
                    <a:pt x="27953" y="16293"/>
                    <a:pt x="30367" y="15783"/>
                    <a:pt x="33798" y="15783"/>
                  </a:cubicBezTo>
                  <a:cubicBezTo>
                    <a:pt x="36974" y="15783"/>
                    <a:pt x="40278" y="16420"/>
                    <a:pt x="43835" y="17820"/>
                  </a:cubicBezTo>
                  <a:cubicBezTo>
                    <a:pt x="47393" y="19093"/>
                    <a:pt x="50824" y="20620"/>
                    <a:pt x="54127" y="22402"/>
                  </a:cubicBezTo>
                  <a:lnTo>
                    <a:pt x="61115" y="7892"/>
                  </a:lnTo>
                  <a:cubicBezTo>
                    <a:pt x="57049" y="5473"/>
                    <a:pt x="52602" y="3564"/>
                    <a:pt x="47901" y="2164"/>
                  </a:cubicBezTo>
                  <a:cubicBezTo>
                    <a:pt x="43200" y="764"/>
                    <a:pt x="38118" y="0"/>
                    <a:pt x="33035" y="0"/>
                  </a:cubicBezTo>
                  <a:cubicBezTo>
                    <a:pt x="25920" y="0"/>
                    <a:pt x="20202" y="1146"/>
                    <a:pt x="15755" y="3309"/>
                  </a:cubicBezTo>
                  <a:cubicBezTo>
                    <a:pt x="11308" y="5601"/>
                    <a:pt x="8005" y="8528"/>
                    <a:pt x="5845" y="12219"/>
                  </a:cubicBezTo>
                  <a:cubicBezTo>
                    <a:pt x="3685" y="15911"/>
                    <a:pt x="2541" y="19984"/>
                    <a:pt x="2541" y="24439"/>
                  </a:cubicBezTo>
                  <a:cubicBezTo>
                    <a:pt x="2541" y="29912"/>
                    <a:pt x="4320" y="34367"/>
                    <a:pt x="7878" y="37677"/>
                  </a:cubicBezTo>
                  <a:cubicBezTo>
                    <a:pt x="11435" y="40986"/>
                    <a:pt x="16899" y="43404"/>
                    <a:pt x="24141" y="44677"/>
                  </a:cubicBezTo>
                  <a:lnTo>
                    <a:pt x="33544" y="46332"/>
                  </a:lnTo>
                  <a:cubicBezTo>
                    <a:pt x="36720" y="46841"/>
                    <a:pt x="38880" y="47605"/>
                    <a:pt x="40024" y="48496"/>
                  </a:cubicBezTo>
                  <a:cubicBezTo>
                    <a:pt x="41294" y="49387"/>
                    <a:pt x="41802" y="50787"/>
                    <a:pt x="41802" y="52442"/>
                  </a:cubicBezTo>
                  <a:cubicBezTo>
                    <a:pt x="41802" y="54606"/>
                    <a:pt x="40913" y="56133"/>
                    <a:pt x="39134" y="57151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147A01A6-4BD3-7543-DA41-005977F9745F}"/>
                </a:ext>
              </a:extLst>
            </p:cNvPr>
            <p:cNvSpPr/>
            <p:nvPr/>
          </p:nvSpPr>
          <p:spPr>
            <a:xfrm>
              <a:off x="1123581" y="298099"/>
              <a:ext cx="65308" cy="74462"/>
            </a:xfrm>
            <a:custGeom>
              <a:avLst/>
              <a:gdLst>
                <a:gd name="connsiteX0" fmla="*/ 29732 w 65308"/>
                <a:gd name="connsiteY0" fmla="*/ 20238 h 74462"/>
                <a:gd name="connsiteX1" fmla="*/ 39134 w 65308"/>
                <a:gd name="connsiteY1" fmla="*/ 18075 h 74462"/>
                <a:gd name="connsiteX2" fmla="*/ 48536 w 65308"/>
                <a:gd name="connsiteY2" fmla="*/ 19475 h 74462"/>
                <a:gd name="connsiteX3" fmla="*/ 58066 w 65308"/>
                <a:gd name="connsiteY3" fmla="*/ 23930 h 74462"/>
                <a:gd name="connsiteX4" fmla="*/ 65308 w 65308"/>
                <a:gd name="connsiteY4" fmla="*/ 8146 h 74462"/>
                <a:gd name="connsiteX5" fmla="*/ 53111 w 65308"/>
                <a:gd name="connsiteY5" fmla="*/ 2037 h 74462"/>
                <a:gd name="connsiteX6" fmla="*/ 39134 w 65308"/>
                <a:gd name="connsiteY6" fmla="*/ 0 h 74462"/>
                <a:gd name="connsiteX7" fmla="*/ 18805 w 65308"/>
                <a:gd name="connsiteY7" fmla="*/ 4582 h 74462"/>
                <a:gd name="connsiteX8" fmla="*/ 4955 w 65308"/>
                <a:gd name="connsiteY8" fmla="*/ 17565 h 74462"/>
                <a:gd name="connsiteX9" fmla="*/ 0 w 65308"/>
                <a:gd name="connsiteY9" fmla="*/ 37167 h 74462"/>
                <a:gd name="connsiteX10" fmla="*/ 4955 w 65308"/>
                <a:gd name="connsiteY10" fmla="*/ 56642 h 74462"/>
                <a:gd name="connsiteX11" fmla="*/ 18805 w 65308"/>
                <a:gd name="connsiteY11" fmla="*/ 69753 h 74462"/>
                <a:gd name="connsiteX12" fmla="*/ 39134 w 65308"/>
                <a:gd name="connsiteY12" fmla="*/ 74462 h 74462"/>
                <a:gd name="connsiteX13" fmla="*/ 53111 w 65308"/>
                <a:gd name="connsiteY13" fmla="*/ 72426 h 74462"/>
                <a:gd name="connsiteX14" fmla="*/ 65308 w 65308"/>
                <a:gd name="connsiteY14" fmla="*/ 66316 h 74462"/>
                <a:gd name="connsiteX15" fmla="*/ 58066 w 65308"/>
                <a:gd name="connsiteY15" fmla="*/ 50532 h 74462"/>
                <a:gd name="connsiteX16" fmla="*/ 48536 w 65308"/>
                <a:gd name="connsiteY16" fmla="*/ 54987 h 74462"/>
                <a:gd name="connsiteX17" fmla="*/ 39134 w 65308"/>
                <a:gd name="connsiteY17" fmla="*/ 56388 h 74462"/>
                <a:gd name="connsiteX18" fmla="*/ 29732 w 65308"/>
                <a:gd name="connsiteY18" fmla="*/ 54096 h 74462"/>
                <a:gd name="connsiteX19" fmla="*/ 23506 w 65308"/>
                <a:gd name="connsiteY19" fmla="*/ 47605 h 74462"/>
                <a:gd name="connsiteX20" fmla="*/ 21346 w 65308"/>
                <a:gd name="connsiteY20" fmla="*/ 37422 h 74462"/>
                <a:gd name="connsiteX21" fmla="*/ 23506 w 65308"/>
                <a:gd name="connsiteY21" fmla="*/ 27112 h 74462"/>
                <a:gd name="connsiteX22" fmla="*/ 29732 w 65308"/>
                <a:gd name="connsiteY22" fmla="*/ 2062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08" h="74462">
                  <a:moveTo>
                    <a:pt x="29732" y="20238"/>
                  </a:moveTo>
                  <a:cubicBezTo>
                    <a:pt x="32400" y="18838"/>
                    <a:pt x="35577" y="18075"/>
                    <a:pt x="39134" y="18075"/>
                  </a:cubicBezTo>
                  <a:cubicBezTo>
                    <a:pt x="42311" y="18075"/>
                    <a:pt x="45487" y="18584"/>
                    <a:pt x="48536" y="19475"/>
                  </a:cubicBezTo>
                  <a:cubicBezTo>
                    <a:pt x="51586" y="20366"/>
                    <a:pt x="54762" y="21893"/>
                    <a:pt x="58066" y="23930"/>
                  </a:cubicBezTo>
                  <a:lnTo>
                    <a:pt x="65308" y="8146"/>
                  </a:lnTo>
                  <a:cubicBezTo>
                    <a:pt x="61496" y="5346"/>
                    <a:pt x="57431" y="3309"/>
                    <a:pt x="53111" y="2037"/>
                  </a:cubicBezTo>
                  <a:cubicBezTo>
                    <a:pt x="48791" y="636"/>
                    <a:pt x="44089" y="0"/>
                    <a:pt x="39134" y="0"/>
                  </a:cubicBezTo>
                  <a:cubicBezTo>
                    <a:pt x="31511" y="0"/>
                    <a:pt x="24776" y="1527"/>
                    <a:pt x="18805" y="4582"/>
                  </a:cubicBezTo>
                  <a:cubicBezTo>
                    <a:pt x="12833" y="7637"/>
                    <a:pt x="8259" y="11965"/>
                    <a:pt x="4955" y="17565"/>
                  </a:cubicBezTo>
                  <a:cubicBezTo>
                    <a:pt x="1652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4955" y="56642"/>
                  </a:cubicBezTo>
                  <a:cubicBezTo>
                    <a:pt x="8259" y="62243"/>
                    <a:pt x="12960" y="66698"/>
                    <a:pt x="18805" y="69753"/>
                  </a:cubicBezTo>
                  <a:cubicBezTo>
                    <a:pt x="24776" y="72807"/>
                    <a:pt x="31511" y="74462"/>
                    <a:pt x="39134" y="74462"/>
                  </a:cubicBezTo>
                  <a:cubicBezTo>
                    <a:pt x="44217" y="74462"/>
                    <a:pt x="48918" y="73826"/>
                    <a:pt x="53111" y="72426"/>
                  </a:cubicBezTo>
                  <a:cubicBezTo>
                    <a:pt x="57431" y="71025"/>
                    <a:pt x="61496" y="68989"/>
                    <a:pt x="65308" y="66316"/>
                  </a:cubicBezTo>
                  <a:lnTo>
                    <a:pt x="58066" y="50532"/>
                  </a:lnTo>
                  <a:cubicBezTo>
                    <a:pt x="54762" y="52569"/>
                    <a:pt x="51586" y="53969"/>
                    <a:pt x="48536" y="54987"/>
                  </a:cubicBezTo>
                  <a:cubicBezTo>
                    <a:pt x="45487" y="55878"/>
                    <a:pt x="42311" y="56388"/>
                    <a:pt x="39134" y="56388"/>
                  </a:cubicBezTo>
                  <a:cubicBezTo>
                    <a:pt x="35577" y="56388"/>
                    <a:pt x="32527" y="55624"/>
                    <a:pt x="29732" y="54096"/>
                  </a:cubicBezTo>
                  <a:cubicBezTo>
                    <a:pt x="27063" y="52569"/>
                    <a:pt x="25031" y="50405"/>
                    <a:pt x="23506" y="47605"/>
                  </a:cubicBezTo>
                  <a:cubicBezTo>
                    <a:pt x="21981" y="44805"/>
                    <a:pt x="21346" y="41368"/>
                    <a:pt x="21346" y="37422"/>
                  </a:cubicBezTo>
                  <a:cubicBezTo>
                    <a:pt x="21346" y="33476"/>
                    <a:pt x="22108" y="30039"/>
                    <a:pt x="23506" y="27112"/>
                  </a:cubicBezTo>
                  <a:cubicBezTo>
                    <a:pt x="25031" y="24184"/>
                    <a:pt x="27063" y="22020"/>
                    <a:pt x="29732" y="2062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87E67D0A-6198-61F7-31F9-F962B3315FDF}"/>
                </a:ext>
              </a:extLst>
            </p:cNvPr>
            <p:cNvSpPr/>
            <p:nvPr/>
          </p:nvSpPr>
          <p:spPr>
            <a:xfrm>
              <a:off x="1202103" y="269332"/>
              <a:ext cx="68357" cy="101574"/>
            </a:xfrm>
            <a:custGeom>
              <a:avLst/>
              <a:gdLst>
                <a:gd name="connsiteX0" fmla="*/ 42311 w 68357"/>
                <a:gd name="connsiteY0" fmla="*/ 28512 h 101574"/>
                <a:gd name="connsiteX1" fmla="*/ 29605 w 68357"/>
                <a:gd name="connsiteY1" fmla="*/ 30930 h 101574"/>
                <a:gd name="connsiteX2" fmla="*/ 20965 w 68357"/>
                <a:gd name="connsiteY2" fmla="*/ 37549 h 101574"/>
                <a:gd name="connsiteX3" fmla="*/ 20965 w 68357"/>
                <a:gd name="connsiteY3" fmla="*/ 0 h 101574"/>
                <a:gd name="connsiteX4" fmla="*/ 0 w 68357"/>
                <a:gd name="connsiteY4" fmla="*/ 0 h 101574"/>
                <a:gd name="connsiteX5" fmla="*/ 0 w 68357"/>
                <a:gd name="connsiteY5" fmla="*/ 101574 h 101574"/>
                <a:gd name="connsiteX6" fmla="*/ 20965 w 68357"/>
                <a:gd name="connsiteY6" fmla="*/ 101574 h 101574"/>
                <a:gd name="connsiteX7" fmla="*/ 20965 w 68357"/>
                <a:gd name="connsiteY7" fmla="*/ 64279 h 101574"/>
                <a:gd name="connsiteX8" fmla="*/ 25031 w 68357"/>
                <a:gd name="connsiteY8" fmla="*/ 51296 h 101574"/>
                <a:gd name="connsiteX9" fmla="*/ 35831 w 68357"/>
                <a:gd name="connsiteY9" fmla="*/ 46841 h 101574"/>
                <a:gd name="connsiteX10" fmla="*/ 44598 w 68357"/>
                <a:gd name="connsiteY10" fmla="*/ 50151 h 101574"/>
                <a:gd name="connsiteX11" fmla="*/ 47393 w 68357"/>
                <a:gd name="connsiteY11" fmla="*/ 60079 h 101574"/>
                <a:gd name="connsiteX12" fmla="*/ 47393 w 68357"/>
                <a:gd name="connsiteY12" fmla="*/ 101574 h 101574"/>
                <a:gd name="connsiteX13" fmla="*/ 68358 w 68357"/>
                <a:gd name="connsiteY13" fmla="*/ 101574 h 101574"/>
                <a:gd name="connsiteX14" fmla="*/ 68358 w 68357"/>
                <a:gd name="connsiteY14" fmla="*/ 56897 h 101574"/>
                <a:gd name="connsiteX15" fmla="*/ 61369 w 68357"/>
                <a:gd name="connsiteY15" fmla="*/ 35513 h 101574"/>
                <a:gd name="connsiteX16" fmla="*/ 42438 w 68357"/>
                <a:gd name="connsiteY16" fmla="*/ 28639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101574">
                  <a:moveTo>
                    <a:pt x="42311" y="28512"/>
                  </a:moveTo>
                  <a:cubicBezTo>
                    <a:pt x="37355" y="28512"/>
                    <a:pt x="33162" y="29276"/>
                    <a:pt x="29605" y="30930"/>
                  </a:cubicBezTo>
                  <a:cubicBezTo>
                    <a:pt x="26047" y="32458"/>
                    <a:pt x="23125" y="34749"/>
                    <a:pt x="20965" y="37549"/>
                  </a:cubicBezTo>
                  <a:lnTo>
                    <a:pt x="20965" y="0"/>
                  </a:lnTo>
                  <a:lnTo>
                    <a:pt x="0" y="0"/>
                  </a:lnTo>
                  <a:lnTo>
                    <a:pt x="0" y="101574"/>
                  </a:lnTo>
                  <a:lnTo>
                    <a:pt x="20965" y="101574"/>
                  </a:lnTo>
                  <a:lnTo>
                    <a:pt x="20965" y="64279"/>
                  </a:lnTo>
                  <a:cubicBezTo>
                    <a:pt x="20965" y="58551"/>
                    <a:pt x="22362" y="54224"/>
                    <a:pt x="25031" y="51296"/>
                  </a:cubicBezTo>
                  <a:cubicBezTo>
                    <a:pt x="27699" y="48369"/>
                    <a:pt x="31384" y="46841"/>
                    <a:pt x="35831" y="46841"/>
                  </a:cubicBezTo>
                  <a:cubicBezTo>
                    <a:pt x="39769" y="46841"/>
                    <a:pt x="42692" y="47987"/>
                    <a:pt x="44598" y="50151"/>
                  </a:cubicBezTo>
                  <a:cubicBezTo>
                    <a:pt x="46503" y="52314"/>
                    <a:pt x="47393" y="55624"/>
                    <a:pt x="47393" y="60079"/>
                  </a:cubicBezTo>
                  <a:lnTo>
                    <a:pt x="47393" y="101574"/>
                  </a:lnTo>
                  <a:lnTo>
                    <a:pt x="68358" y="101574"/>
                  </a:lnTo>
                  <a:lnTo>
                    <a:pt x="68358" y="56897"/>
                  </a:lnTo>
                  <a:cubicBezTo>
                    <a:pt x="68358" y="47223"/>
                    <a:pt x="66071" y="40095"/>
                    <a:pt x="61369" y="35513"/>
                  </a:cubicBezTo>
                  <a:cubicBezTo>
                    <a:pt x="56668" y="30930"/>
                    <a:pt x="50442" y="28639"/>
                    <a:pt x="42438" y="2863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9E70407C-97DE-3324-2BCC-6519F9308F67}"/>
                </a:ext>
              </a:extLst>
            </p:cNvPr>
            <p:cNvSpPr/>
            <p:nvPr/>
          </p:nvSpPr>
          <p:spPr>
            <a:xfrm>
              <a:off x="1283421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308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6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6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BF22DDE0-FB60-E230-8546-CE35EF97BD2E}"/>
                </a:ext>
              </a:extLst>
            </p:cNvPr>
            <p:cNvSpPr/>
            <p:nvPr/>
          </p:nvSpPr>
          <p:spPr>
            <a:xfrm>
              <a:off x="1372235" y="297844"/>
              <a:ext cx="78395" cy="74462"/>
            </a:xfrm>
            <a:custGeom>
              <a:avLst/>
              <a:gdLst>
                <a:gd name="connsiteX0" fmla="*/ 59591 w 78395"/>
                <a:gd name="connsiteY0" fmla="*/ 4582 h 74462"/>
                <a:gd name="connsiteX1" fmla="*/ 39261 w 78395"/>
                <a:gd name="connsiteY1" fmla="*/ 0 h 74462"/>
                <a:gd name="connsiteX2" fmla="*/ 18932 w 78395"/>
                <a:gd name="connsiteY2" fmla="*/ 4582 h 74462"/>
                <a:gd name="connsiteX3" fmla="*/ 5082 w 78395"/>
                <a:gd name="connsiteY3" fmla="*/ 17565 h 74462"/>
                <a:gd name="connsiteX4" fmla="*/ 0 w 78395"/>
                <a:gd name="connsiteY4" fmla="*/ 37167 h 74462"/>
                <a:gd name="connsiteX5" fmla="*/ 5082 w 78395"/>
                <a:gd name="connsiteY5" fmla="*/ 56769 h 74462"/>
                <a:gd name="connsiteX6" fmla="*/ 18932 w 78395"/>
                <a:gd name="connsiteY6" fmla="*/ 69880 h 74462"/>
                <a:gd name="connsiteX7" fmla="*/ 39134 w 78395"/>
                <a:gd name="connsiteY7" fmla="*/ 74462 h 74462"/>
                <a:gd name="connsiteX8" fmla="*/ 59464 w 78395"/>
                <a:gd name="connsiteY8" fmla="*/ 69880 h 74462"/>
                <a:gd name="connsiteX9" fmla="*/ 73313 w 78395"/>
                <a:gd name="connsiteY9" fmla="*/ 56769 h 74462"/>
                <a:gd name="connsiteX10" fmla="*/ 78395 w 78395"/>
                <a:gd name="connsiteY10" fmla="*/ 37167 h 74462"/>
                <a:gd name="connsiteX11" fmla="*/ 73313 w 78395"/>
                <a:gd name="connsiteY11" fmla="*/ 17565 h 74462"/>
                <a:gd name="connsiteX12" fmla="*/ 59464 w 78395"/>
                <a:gd name="connsiteY12" fmla="*/ 4582 h 74462"/>
                <a:gd name="connsiteX13" fmla="*/ 54635 w 78395"/>
                <a:gd name="connsiteY13" fmla="*/ 47350 h 74462"/>
                <a:gd name="connsiteX14" fmla="*/ 48409 w 78395"/>
                <a:gd name="connsiteY14" fmla="*/ 53969 h 74462"/>
                <a:gd name="connsiteX15" fmla="*/ 39007 w 78395"/>
                <a:gd name="connsiteY15" fmla="*/ 56260 h 74462"/>
                <a:gd name="connsiteX16" fmla="*/ 29605 w 78395"/>
                <a:gd name="connsiteY16" fmla="*/ 53969 h 74462"/>
                <a:gd name="connsiteX17" fmla="*/ 23379 w 78395"/>
                <a:gd name="connsiteY17" fmla="*/ 47350 h 74462"/>
                <a:gd name="connsiteX18" fmla="*/ 21219 w 78395"/>
                <a:gd name="connsiteY18" fmla="*/ 37295 h 74462"/>
                <a:gd name="connsiteX19" fmla="*/ 23379 w 78395"/>
                <a:gd name="connsiteY19" fmla="*/ 27112 h 74462"/>
                <a:gd name="connsiteX20" fmla="*/ 29605 w 78395"/>
                <a:gd name="connsiteY20" fmla="*/ 20620 h 74462"/>
                <a:gd name="connsiteX21" fmla="*/ 39007 w 78395"/>
                <a:gd name="connsiteY21" fmla="*/ 18329 h 74462"/>
                <a:gd name="connsiteX22" fmla="*/ 48409 w 78395"/>
                <a:gd name="connsiteY22" fmla="*/ 20620 h 74462"/>
                <a:gd name="connsiteX23" fmla="*/ 54635 w 78395"/>
                <a:gd name="connsiteY23" fmla="*/ 27112 h 74462"/>
                <a:gd name="connsiteX24" fmla="*/ 56795 w 78395"/>
                <a:gd name="connsiteY24" fmla="*/ 37295 h 74462"/>
                <a:gd name="connsiteX25" fmla="*/ 54635 w 78395"/>
                <a:gd name="connsiteY25" fmla="*/ 47350 h 7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395" h="74462">
                  <a:moveTo>
                    <a:pt x="59591" y="4582"/>
                  </a:moveTo>
                  <a:cubicBezTo>
                    <a:pt x="53746" y="1527"/>
                    <a:pt x="46885" y="0"/>
                    <a:pt x="39261" y="0"/>
                  </a:cubicBezTo>
                  <a:cubicBezTo>
                    <a:pt x="31638" y="0"/>
                    <a:pt x="24776" y="1527"/>
                    <a:pt x="18932" y="4582"/>
                  </a:cubicBezTo>
                  <a:cubicBezTo>
                    <a:pt x="13087" y="7637"/>
                    <a:pt x="8513" y="11965"/>
                    <a:pt x="5082" y="17565"/>
                  </a:cubicBezTo>
                  <a:cubicBezTo>
                    <a:pt x="1779" y="23166"/>
                    <a:pt x="0" y="29658"/>
                    <a:pt x="0" y="37167"/>
                  </a:cubicBezTo>
                  <a:cubicBezTo>
                    <a:pt x="0" y="44677"/>
                    <a:pt x="1652" y="51042"/>
                    <a:pt x="5082" y="56769"/>
                  </a:cubicBezTo>
                  <a:cubicBezTo>
                    <a:pt x="8386" y="62370"/>
                    <a:pt x="13087" y="66698"/>
                    <a:pt x="18932" y="69880"/>
                  </a:cubicBezTo>
                  <a:cubicBezTo>
                    <a:pt x="24904" y="72935"/>
                    <a:pt x="31638" y="74462"/>
                    <a:pt x="39134" y="74462"/>
                  </a:cubicBezTo>
                  <a:cubicBezTo>
                    <a:pt x="46631" y="74462"/>
                    <a:pt x="53619" y="72935"/>
                    <a:pt x="59464" y="69880"/>
                  </a:cubicBezTo>
                  <a:cubicBezTo>
                    <a:pt x="65308" y="66825"/>
                    <a:pt x="70009" y="62370"/>
                    <a:pt x="73313" y="56769"/>
                  </a:cubicBezTo>
                  <a:cubicBezTo>
                    <a:pt x="76616" y="51169"/>
                    <a:pt x="78395" y="44677"/>
                    <a:pt x="78395" y="37167"/>
                  </a:cubicBezTo>
                  <a:cubicBezTo>
                    <a:pt x="78395" y="29658"/>
                    <a:pt x="76744" y="23166"/>
                    <a:pt x="73313" y="17565"/>
                  </a:cubicBezTo>
                  <a:cubicBezTo>
                    <a:pt x="70009" y="11965"/>
                    <a:pt x="65435" y="7637"/>
                    <a:pt x="59464" y="4582"/>
                  </a:cubicBezTo>
                  <a:moveTo>
                    <a:pt x="54635" y="47350"/>
                  </a:moveTo>
                  <a:cubicBezTo>
                    <a:pt x="53111" y="50278"/>
                    <a:pt x="51078" y="52442"/>
                    <a:pt x="48409" y="53969"/>
                  </a:cubicBezTo>
                  <a:cubicBezTo>
                    <a:pt x="45741" y="55497"/>
                    <a:pt x="42565" y="56260"/>
                    <a:pt x="39007" y="56260"/>
                  </a:cubicBezTo>
                  <a:cubicBezTo>
                    <a:pt x="35449" y="56260"/>
                    <a:pt x="32400" y="55497"/>
                    <a:pt x="29605" y="53969"/>
                  </a:cubicBezTo>
                  <a:cubicBezTo>
                    <a:pt x="26937" y="52442"/>
                    <a:pt x="24904" y="50278"/>
                    <a:pt x="23379" y="47350"/>
                  </a:cubicBezTo>
                  <a:cubicBezTo>
                    <a:pt x="21854" y="44423"/>
                    <a:pt x="21219" y="41113"/>
                    <a:pt x="21219" y="37295"/>
                  </a:cubicBezTo>
                  <a:cubicBezTo>
                    <a:pt x="21219" y="33476"/>
                    <a:pt x="21981" y="29912"/>
                    <a:pt x="23379" y="27112"/>
                  </a:cubicBezTo>
                  <a:cubicBezTo>
                    <a:pt x="24904" y="24312"/>
                    <a:pt x="26937" y="22148"/>
                    <a:pt x="29605" y="20620"/>
                  </a:cubicBezTo>
                  <a:cubicBezTo>
                    <a:pt x="32273" y="19093"/>
                    <a:pt x="35449" y="18329"/>
                    <a:pt x="39007" y="18329"/>
                  </a:cubicBezTo>
                  <a:cubicBezTo>
                    <a:pt x="42565" y="18329"/>
                    <a:pt x="45614" y="19093"/>
                    <a:pt x="48409" y="20620"/>
                  </a:cubicBezTo>
                  <a:cubicBezTo>
                    <a:pt x="51078" y="22148"/>
                    <a:pt x="53111" y="24312"/>
                    <a:pt x="54635" y="27112"/>
                  </a:cubicBezTo>
                  <a:cubicBezTo>
                    <a:pt x="56160" y="29912"/>
                    <a:pt x="56795" y="33349"/>
                    <a:pt x="56795" y="37295"/>
                  </a:cubicBezTo>
                  <a:cubicBezTo>
                    <a:pt x="56795" y="41241"/>
                    <a:pt x="56033" y="44550"/>
                    <a:pt x="54635" y="4735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DE338DF8-3AB4-DC85-78B0-11FE9D19A8E8}"/>
                </a:ext>
              </a:extLst>
            </p:cNvPr>
            <p:cNvSpPr/>
            <p:nvPr/>
          </p:nvSpPr>
          <p:spPr>
            <a:xfrm>
              <a:off x="1463971" y="269205"/>
              <a:ext cx="20964" cy="101574"/>
            </a:xfrm>
            <a:custGeom>
              <a:avLst/>
              <a:gdLst>
                <a:gd name="connsiteX0" fmla="*/ 0 w 20964"/>
                <a:gd name="connsiteY0" fmla="*/ 0 h 101574"/>
                <a:gd name="connsiteX1" fmla="*/ 20965 w 20964"/>
                <a:gd name="connsiteY1" fmla="*/ 0 h 101574"/>
                <a:gd name="connsiteX2" fmla="*/ 20965 w 20964"/>
                <a:gd name="connsiteY2" fmla="*/ 101574 h 101574"/>
                <a:gd name="connsiteX3" fmla="*/ 0 w 20964"/>
                <a:gd name="connsiteY3" fmla="*/ 101574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101574">
                  <a:moveTo>
                    <a:pt x="0" y="0"/>
                  </a:moveTo>
                  <a:lnTo>
                    <a:pt x="20965" y="0"/>
                  </a:lnTo>
                  <a:lnTo>
                    <a:pt x="20965" y="101574"/>
                  </a:lnTo>
                  <a:lnTo>
                    <a:pt x="0" y="10157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7437758B-8473-65AD-561B-74DD47BE8ED6}"/>
                </a:ext>
              </a:extLst>
            </p:cNvPr>
            <p:cNvSpPr/>
            <p:nvPr/>
          </p:nvSpPr>
          <p:spPr>
            <a:xfrm>
              <a:off x="683449" y="269205"/>
              <a:ext cx="88941" cy="101574"/>
            </a:xfrm>
            <a:custGeom>
              <a:avLst/>
              <a:gdLst>
                <a:gd name="connsiteX0" fmla="*/ 0 w 88941"/>
                <a:gd name="connsiteY0" fmla="*/ 0 h 101574"/>
                <a:gd name="connsiteX1" fmla="*/ 0 w 88941"/>
                <a:gd name="connsiteY1" fmla="*/ 101574 h 101574"/>
                <a:gd name="connsiteX2" fmla="*/ 18042 w 88941"/>
                <a:gd name="connsiteY2" fmla="*/ 101574 h 101574"/>
                <a:gd name="connsiteX3" fmla="*/ 22108 w 88941"/>
                <a:gd name="connsiteY3" fmla="*/ 101574 h 101574"/>
                <a:gd name="connsiteX4" fmla="*/ 22108 w 88941"/>
                <a:gd name="connsiteY4" fmla="*/ 58933 h 101574"/>
                <a:gd name="connsiteX5" fmla="*/ 66833 w 88941"/>
                <a:gd name="connsiteY5" fmla="*/ 58933 h 101574"/>
                <a:gd name="connsiteX6" fmla="*/ 66833 w 88941"/>
                <a:gd name="connsiteY6" fmla="*/ 101574 h 101574"/>
                <a:gd name="connsiteX7" fmla="*/ 88941 w 88941"/>
                <a:gd name="connsiteY7" fmla="*/ 101574 h 101574"/>
                <a:gd name="connsiteX8" fmla="*/ 88941 w 88941"/>
                <a:gd name="connsiteY8" fmla="*/ 0 h 101574"/>
                <a:gd name="connsiteX9" fmla="*/ 66833 w 88941"/>
                <a:gd name="connsiteY9" fmla="*/ 0 h 101574"/>
                <a:gd name="connsiteX10" fmla="*/ 66833 w 88941"/>
                <a:gd name="connsiteY10" fmla="*/ 39713 h 101574"/>
                <a:gd name="connsiteX11" fmla="*/ 22108 w 88941"/>
                <a:gd name="connsiteY11" fmla="*/ 39713 h 101574"/>
                <a:gd name="connsiteX12" fmla="*/ 22108 w 88941"/>
                <a:gd name="connsiteY12" fmla="*/ 0 h 101574"/>
                <a:gd name="connsiteX13" fmla="*/ 0 w 88941"/>
                <a:gd name="connsiteY13" fmla="*/ 0 h 10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41" h="101574">
                  <a:moveTo>
                    <a:pt x="0" y="0"/>
                  </a:moveTo>
                  <a:lnTo>
                    <a:pt x="0" y="101574"/>
                  </a:lnTo>
                  <a:lnTo>
                    <a:pt x="18042" y="101574"/>
                  </a:lnTo>
                  <a:lnTo>
                    <a:pt x="22108" y="101574"/>
                  </a:lnTo>
                  <a:lnTo>
                    <a:pt x="22108" y="58933"/>
                  </a:lnTo>
                  <a:lnTo>
                    <a:pt x="66833" y="58933"/>
                  </a:lnTo>
                  <a:lnTo>
                    <a:pt x="66833" y="101574"/>
                  </a:lnTo>
                  <a:lnTo>
                    <a:pt x="88941" y="101574"/>
                  </a:lnTo>
                  <a:lnTo>
                    <a:pt x="88941" y="0"/>
                  </a:lnTo>
                  <a:lnTo>
                    <a:pt x="66833" y="0"/>
                  </a:lnTo>
                  <a:lnTo>
                    <a:pt x="66833" y="39713"/>
                  </a:lnTo>
                  <a:lnTo>
                    <a:pt x="22108" y="39713"/>
                  </a:lnTo>
                  <a:lnTo>
                    <a:pt x="22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34E2F901-FFBD-859E-1D4A-4B3B54F5B64D}"/>
                </a:ext>
              </a:extLst>
            </p:cNvPr>
            <p:cNvSpPr/>
            <p:nvPr/>
          </p:nvSpPr>
          <p:spPr>
            <a:xfrm>
              <a:off x="841764" y="420548"/>
              <a:ext cx="24014" cy="23038"/>
            </a:xfrm>
            <a:custGeom>
              <a:avLst/>
              <a:gdLst>
                <a:gd name="connsiteX0" fmla="*/ 11944 w 24014"/>
                <a:gd name="connsiteY0" fmla="*/ 0 h 23038"/>
                <a:gd name="connsiteX1" fmla="*/ 3176 w 24014"/>
                <a:gd name="connsiteY1" fmla="*/ 3182 h 23038"/>
                <a:gd name="connsiteX2" fmla="*/ 0 w 24014"/>
                <a:gd name="connsiteY2" fmla="*/ 11456 h 23038"/>
                <a:gd name="connsiteX3" fmla="*/ 3176 w 24014"/>
                <a:gd name="connsiteY3" fmla="*/ 19729 h 23038"/>
                <a:gd name="connsiteX4" fmla="*/ 11944 w 24014"/>
                <a:gd name="connsiteY4" fmla="*/ 23039 h 23038"/>
                <a:gd name="connsiteX5" fmla="*/ 20711 w 24014"/>
                <a:gd name="connsiteY5" fmla="*/ 19857 h 23038"/>
                <a:gd name="connsiteX6" fmla="*/ 24014 w 24014"/>
                <a:gd name="connsiteY6" fmla="*/ 11583 h 23038"/>
                <a:gd name="connsiteX7" fmla="*/ 20711 w 24014"/>
                <a:gd name="connsiteY7" fmla="*/ 3309 h 23038"/>
                <a:gd name="connsiteX8" fmla="*/ 11944 w 24014"/>
                <a:gd name="connsiteY8" fmla="*/ 0 h 2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14" h="23038">
                  <a:moveTo>
                    <a:pt x="11944" y="0"/>
                  </a:moveTo>
                  <a:cubicBezTo>
                    <a:pt x="8259" y="0"/>
                    <a:pt x="5209" y="1018"/>
                    <a:pt x="3176" y="3182"/>
                  </a:cubicBezTo>
                  <a:cubicBezTo>
                    <a:pt x="1016" y="5346"/>
                    <a:pt x="0" y="8019"/>
                    <a:pt x="0" y="11456"/>
                  </a:cubicBezTo>
                  <a:cubicBezTo>
                    <a:pt x="0" y="14892"/>
                    <a:pt x="1016" y="17565"/>
                    <a:pt x="3176" y="19729"/>
                  </a:cubicBezTo>
                  <a:cubicBezTo>
                    <a:pt x="5336" y="21893"/>
                    <a:pt x="8259" y="23039"/>
                    <a:pt x="11944" y="23039"/>
                  </a:cubicBezTo>
                  <a:cubicBezTo>
                    <a:pt x="15628" y="23039"/>
                    <a:pt x="18551" y="22020"/>
                    <a:pt x="20711" y="19857"/>
                  </a:cubicBezTo>
                  <a:cubicBezTo>
                    <a:pt x="22871" y="17693"/>
                    <a:pt x="24014" y="15020"/>
                    <a:pt x="24014" y="11583"/>
                  </a:cubicBezTo>
                  <a:cubicBezTo>
                    <a:pt x="24014" y="8146"/>
                    <a:pt x="22871" y="5473"/>
                    <a:pt x="20711" y="3309"/>
                  </a:cubicBezTo>
                  <a:cubicBezTo>
                    <a:pt x="18551" y="1146"/>
                    <a:pt x="15628" y="0"/>
                    <a:pt x="11944" y="0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86521B18-4F9A-A3BD-BEEB-66C130BBAC9D}"/>
                </a:ext>
              </a:extLst>
            </p:cNvPr>
            <p:cNvSpPr/>
            <p:nvPr/>
          </p:nvSpPr>
          <p:spPr>
            <a:xfrm>
              <a:off x="755491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4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4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7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9D132C09-CB8C-6AAF-2F38-AD89EEF7979C}"/>
                </a:ext>
              </a:extLst>
            </p:cNvPr>
            <p:cNvSpPr/>
            <p:nvPr/>
          </p:nvSpPr>
          <p:spPr>
            <a:xfrm>
              <a:off x="843289" y="454533"/>
              <a:ext cx="20964" cy="71407"/>
            </a:xfrm>
            <a:custGeom>
              <a:avLst/>
              <a:gdLst>
                <a:gd name="connsiteX0" fmla="*/ 0 w 20964"/>
                <a:gd name="connsiteY0" fmla="*/ 0 h 71407"/>
                <a:gd name="connsiteX1" fmla="*/ 20965 w 20964"/>
                <a:gd name="connsiteY1" fmla="*/ 0 h 71407"/>
                <a:gd name="connsiteX2" fmla="*/ 20965 w 20964"/>
                <a:gd name="connsiteY2" fmla="*/ 71407 h 71407"/>
                <a:gd name="connsiteX3" fmla="*/ 0 w 20964"/>
                <a:gd name="connsiteY3" fmla="*/ 71407 h 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64" h="71407">
                  <a:moveTo>
                    <a:pt x="0" y="0"/>
                  </a:moveTo>
                  <a:lnTo>
                    <a:pt x="20965" y="0"/>
                  </a:lnTo>
                  <a:lnTo>
                    <a:pt x="20965" y="71407"/>
                  </a:lnTo>
                  <a:lnTo>
                    <a:pt x="0" y="7140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ED07F5E1-8886-72AC-9D22-F33815B8ADEF}"/>
                </a:ext>
              </a:extLst>
            </p:cNvPr>
            <p:cNvSpPr/>
            <p:nvPr/>
          </p:nvSpPr>
          <p:spPr>
            <a:xfrm>
              <a:off x="878230" y="424493"/>
              <a:ext cx="76870" cy="103101"/>
            </a:xfrm>
            <a:custGeom>
              <a:avLst/>
              <a:gdLst>
                <a:gd name="connsiteX0" fmla="*/ 55652 w 76870"/>
                <a:gd name="connsiteY0" fmla="*/ 37804 h 103101"/>
                <a:gd name="connsiteX1" fmla="*/ 46885 w 76870"/>
                <a:gd name="connsiteY1" fmla="*/ 31058 h 103101"/>
                <a:gd name="connsiteX2" fmla="*/ 34179 w 76870"/>
                <a:gd name="connsiteY2" fmla="*/ 28512 h 103101"/>
                <a:gd name="connsiteX3" fmla="*/ 16899 w 76870"/>
                <a:gd name="connsiteY3" fmla="*/ 32967 h 103101"/>
                <a:gd name="connsiteX4" fmla="*/ 4574 w 76870"/>
                <a:gd name="connsiteY4" fmla="*/ 45823 h 103101"/>
                <a:gd name="connsiteX5" fmla="*/ 0 w 76870"/>
                <a:gd name="connsiteY5" fmla="*/ 65807 h 103101"/>
                <a:gd name="connsiteX6" fmla="*/ 4574 w 76870"/>
                <a:gd name="connsiteY6" fmla="*/ 85663 h 103101"/>
                <a:gd name="connsiteX7" fmla="*/ 16899 w 76870"/>
                <a:gd name="connsiteY7" fmla="*/ 98646 h 103101"/>
                <a:gd name="connsiteX8" fmla="*/ 34179 w 76870"/>
                <a:gd name="connsiteY8" fmla="*/ 103101 h 103101"/>
                <a:gd name="connsiteX9" fmla="*/ 47774 w 76870"/>
                <a:gd name="connsiteY9" fmla="*/ 100174 h 103101"/>
                <a:gd name="connsiteX10" fmla="*/ 56922 w 76870"/>
                <a:gd name="connsiteY10" fmla="*/ 92409 h 103101"/>
                <a:gd name="connsiteX11" fmla="*/ 56922 w 76870"/>
                <a:gd name="connsiteY11" fmla="*/ 101574 h 103101"/>
                <a:gd name="connsiteX12" fmla="*/ 76871 w 76870"/>
                <a:gd name="connsiteY12" fmla="*/ 101574 h 103101"/>
                <a:gd name="connsiteX13" fmla="*/ 76871 w 76870"/>
                <a:gd name="connsiteY13" fmla="*/ 0 h 103101"/>
                <a:gd name="connsiteX14" fmla="*/ 55779 w 76870"/>
                <a:gd name="connsiteY14" fmla="*/ 0 h 103101"/>
                <a:gd name="connsiteX15" fmla="*/ 55779 w 76870"/>
                <a:gd name="connsiteY15" fmla="*/ 37931 h 103101"/>
                <a:gd name="connsiteX16" fmla="*/ 54381 w 76870"/>
                <a:gd name="connsiteY16" fmla="*/ 75862 h 103101"/>
                <a:gd name="connsiteX17" fmla="*/ 48155 w 76870"/>
                <a:gd name="connsiteY17" fmla="*/ 82481 h 103101"/>
                <a:gd name="connsiteX18" fmla="*/ 38880 w 76870"/>
                <a:gd name="connsiteY18" fmla="*/ 84772 h 103101"/>
                <a:gd name="connsiteX19" fmla="*/ 29732 w 76870"/>
                <a:gd name="connsiteY19" fmla="*/ 82481 h 103101"/>
                <a:gd name="connsiteX20" fmla="*/ 23506 w 76870"/>
                <a:gd name="connsiteY20" fmla="*/ 75862 h 103101"/>
                <a:gd name="connsiteX21" fmla="*/ 21346 w 76870"/>
                <a:gd name="connsiteY21" fmla="*/ 65807 h 103101"/>
                <a:gd name="connsiteX22" fmla="*/ 23506 w 76870"/>
                <a:gd name="connsiteY22" fmla="*/ 55624 h 103101"/>
                <a:gd name="connsiteX23" fmla="*/ 29732 w 76870"/>
                <a:gd name="connsiteY23" fmla="*/ 49132 h 103101"/>
                <a:gd name="connsiteX24" fmla="*/ 38880 w 76870"/>
                <a:gd name="connsiteY24" fmla="*/ 46841 h 103101"/>
                <a:gd name="connsiteX25" fmla="*/ 48155 w 76870"/>
                <a:gd name="connsiteY25" fmla="*/ 49132 h 103101"/>
                <a:gd name="connsiteX26" fmla="*/ 54381 w 76870"/>
                <a:gd name="connsiteY26" fmla="*/ 55624 h 103101"/>
                <a:gd name="connsiteX27" fmla="*/ 56668 w 76870"/>
                <a:gd name="connsiteY27" fmla="*/ 65807 h 103101"/>
                <a:gd name="connsiteX28" fmla="*/ 54381 w 76870"/>
                <a:gd name="connsiteY28" fmla="*/ 75862 h 10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870" h="103101">
                  <a:moveTo>
                    <a:pt x="55652" y="37804"/>
                  </a:moveTo>
                  <a:cubicBezTo>
                    <a:pt x="53365" y="35004"/>
                    <a:pt x="50442" y="32712"/>
                    <a:pt x="46885" y="31058"/>
                  </a:cubicBezTo>
                  <a:cubicBezTo>
                    <a:pt x="43200" y="29403"/>
                    <a:pt x="39007" y="28512"/>
                    <a:pt x="34179" y="28512"/>
                  </a:cubicBezTo>
                  <a:cubicBezTo>
                    <a:pt x="27826" y="28512"/>
                    <a:pt x="21981" y="30039"/>
                    <a:pt x="16899" y="32967"/>
                  </a:cubicBezTo>
                  <a:cubicBezTo>
                    <a:pt x="11689" y="35895"/>
                    <a:pt x="7624" y="40222"/>
                    <a:pt x="4574" y="45823"/>
                  </a:cubicBezTo>
                  <a:cubicBezTo>
                    <a:pt x="1525" y="51423"/>
                    <a:pt x="0" y="58042"/>
                    <a:pt x="0" y="65807"/>
                  </a:cubicBezTo>
                  <a:cubicBezTo>
                    <a:pt x="0" y="73571"/>
                    <a:pt x="1525" y="80063"/>
                    <a:pt x="4574" y="85663"/>
                  </a:cubicBezTo>
                  <a:cubicBezTo>
                    <a:pt x="7624" y="91264"/>
                    <a:pt x="11689" y="95592"/>
                    <a:pt x="16899" y="98646"/>
                  </a:cubicBezTo>
                  <a:cubicBezTo>
                    <a:pt x="22108" y="101574"/>
                    <a:pt x="27826" y="103101"/>
                    <a:pt x="34179" y="103101"/>
                  </a:cubicBezTo>
                  <a:cubicBezTo>
                    <a:pt x="39388" y="103101"/>
                    <a:pt x="43835" y="102083"/>
                    <a:pt x="47774" y="100174"/>
                  </a:cubicBezTo>
                  <a:cubicBezTo>
                    <a:pt x="51713" y="98265"/>
                    <a:pt x="54762" y="95719"/>
                    <a:pt x="56922" y="92409"/>
                  </a:cubicBezTo>
                  <a:lnTo>
                    <a:pt x="56922" y="101574"/>
                  </a:lnTo>
                  <a:lnTo>
                    <a:pt x="76871" y="101574"/>
                  </a:lnTo>
                  <a:lnTo>
                    <a:pt x="76871" y="0"/>
                  </a:lnTo>
                  <a:lnTo>
                    <a:pt x="55779" y="0"/>
                  </a:lnTo>
                  <a:lnTo>
                    <a:pt x="55779" y="37931"/>
                  </a:lnTo>
                  <a:close/>
                  <a:moveTo>
                    <a:pt x="54381" y="75862"/>
                  </a:moveTo>
                  <a:cubicBezTo>
                    <a:pt x="52856" y="78790"/>
                    <a:pt x="50824" y="80954"/>
                    <a:pt x="48155" y="82481"/>
                  </a:cubicBezTo>
                  <a:cubicBezTo>
                    <a:pt x="45487" y="84009"/>
                    <a:pt x="42438" y="84772"/>
                    <a:pt x="38880" y="84772"/>
                  </a:cubicBezTo>
                  <a:cubicBezTo>
                    <a:pt x="35322" y="84772"/>
                    <a:pt x="32400" y="84009"/>
                    <a:pt x="29732" y="82481"/>
                  </a:cubicBezTo>
                  <a:cubicBezTo>
                    <a:pt x="27064" y="80954"/>
                    <a:pt x="25031" y="78790"/>
                    <a:pt x="23506" y="75862"/>
                  </a:cubicBezTo>
                  <a:cubicBezTo>
                    <a:pt x="21981" y="72935"/>
                    <a:pt x="21346" y="69625"/>
                    <a:pt x="21346" y="65807"/>
                  </a:cubicBezTo>
                  <a:cubicBezTo>
                    <a:pt x="21346" y="61988"/>
                    <a:pt x="22108" y="58424"/>
                    <a:pt x="23506" y="55624"/>
                  </a:cubicBezTo>
                  <a:cubicBezTo>
                    <a:pt x="25031" y="52824"/>
                    <a:pt x="27064" y="50660"/>
                    <a:pt x="29732" y="49132"/>
                  </a:cubicBezTo>
                  <a:cubicBezTo>
                    <a:pt x="32400" y="47605"/>
                    <a:pt x="35449" y="46841"/>
                    <a:pt x="38880" y="46841"/>
                  </a:cubicBezTo>
                  <a:cubicBezTo>
                    <a:pt x="42311" y="46841"/>
                    <a:pt x="45487" y="47605"/>
                    <a:pt x="48155" y="49132"/>
                  </a:cubicBezTo>
                  <a:cubicBezTo>
                    <a:pt x="50824" y="50660"/>
                    <a:pt x="52856" y="52824"/>
                    <a:pt x="54381" y="55624"/>
                  </a:cubicBezTo>
                  <a:cubicBezTo>
                    <a:pt x="55906" y="58424"/>
                    <a:pt x="56668" y="61861"/>
                    <a:pt x="56668" y="65807"/>
                  </a:cubicBezTo>
                  <a:cubicBezTo>
                    <a:pt x="56668" y="69753"/>
                    <a:pt x="55906" y="73062"/>
                    <a:pt x="54381" y="7586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4C2550D8-2094-E12C-8805-1D7863AAE991}"/>
                </a:ext>
              </a:extLst>
            </p:cNvPr>
            <p:cNvSpPr/>
            <p:nvPr/>
          </p:nvSpPr>
          <p:spPr>
            <a:xfrm>
              <a:off x="968442" y="453006"/>
              <a:ext cx="74075" cy="74589"/>
            </a:xfrm>
            <a:custGeom>
              <a:avLst/>
              <a:gdLst>
                <a:gd name="connsiteX0" fmla="*/ 56541 w 74075"/>
                <a:gd name="connsiteY0" fmla="*/ 3946 h 74589"/>
                <a:gd name="connsiteX1" fmla="*/ 37609 w 74075"/>
                <a:gd name="connsiteY1" fmla="*/ 0 h 74589"/>
                <a:gd name="connsiteX2" fmla="*/ 18423 w 74075"/>
                <a:gd name="connsiteY2" fmla="*/ 4582 h 74589"/>
                <a:gd name="connsiteX3" fmla="*/ 4955 w 74075"/>
                <a:gd name="connsiteY3" fmla="*/ 17565 h 74589"/>
                <a:gd name="connsiteX4" fmla="*/ 0 w 74075"/>
                <a:gd name="connsiteY4" fmla="*/ 37295 h 74589"/>
                <a:gd name="connsiteX5" fmla="*/ 5464 w 74075"/>
                <a:gd name="connsiteY5" fmla="*/ 57915 h 74589"/>
                <a:gd name="connsiteX6" fmla="*/ 20075 w 74075"/>
                <a:gd name="connsiteY6" fmla="*/ 70389 h 74589"/>
                <a:gd name="connsiteX7" fmla="*/ 40278 w 74075"/>
                <a:gd name="connsiteY7" fmla="*/ 74589 h 74589"/>
                <a:gd name="connsiteX8" fmla="*/ 56668 w 74075"/>
                <a:gd name="connsiteY8" fmla="*/ 72171 h 74589"/>
                <a:gd name="connsiteX9" fmla="*/ 70899 w 74075"/>
                <a:gd name="connsiteY9" fmla="*/ 65298 h 74589"/>
                <a:gd name="connsiteX10" fmla="*/ 64546 w 74075"/>
                <a:gd name="connsiteY10" fmla="*/ 50532 h 74589"/>
                <a:gd name="connsiteX11" fmla="*/ 54254 w 74075"/>
                <a:gd name="connsiteY11" fmla="*/ 55624 h 74589"/>
                <a:gd name="connsiteX12" fmla="*/ 42565 w 74075"/>
                <a:gd name="connsiteY12" fmla="*/ 57533 h 74589"/>
                <a:gd name="connsiteX13" fmla="*/ 32019 w 74075"/>
                <a:gd name="connsiteY13" fmla="*/ 55878 h 74589"/>
                <a:gd name="connsiteX14" fmla="*/ 24904 w 74075"/>
                <a:gd name="connsiteY14" fmla="*/ 50914 h 74589"/>
                <a:gd name="connsiteX15" fmla="*/ 21600 w 74075"/>
                <a:gd name="connsiteY15" fmla="*/ 42768 h 74589"/>
                <a:gd name="connsiteX16" fmla="*/ 71280 w 74075"/>
                <a:gd name="connsiteY16" fmla="*/ 42768 h 74589"/>
                <a:gd name="connsiteX17" fmla="*/ 73313 w 74075"/>
                <a:gd name="connsiteY17" fmla="*/ 37167 h 74589"/>
                <a:gd name="connsiteX18" fmla="*/ 74075 w 74075"/>
                <a:gd name="connsiteY18" fmla="*/ 31185 h 74589"/>
                <a:gd name="connsiteX19" fmla="*/ 69501 w 74075"/>
                <a:gd name="connsiteY19" fmla="*/ 15020 h 74589"/>
                <a:gd name="connsiteX20" fmla="*/ 56795 w 74075"/>
                <a:gd name="connsiteY20" fmla="*/ 3946 h 74589"/>
                <a:gd name="connsiteX21" fmla="*/ 52602 w 74075"/>
                <a:gd name="connsiteY21" fmla="*/ 28385 h 74589"/>
                <a:gd name="connsiteX22" fmla="*/ 52475 w 74075"/>
                <a:gd name="connsiteY22" fmla="*/ 29021 h 74589"/>
                <a:gd name="connsiteX23" fmla="*/ 21600 w 74075"/>
                <a:gd name="connsiteY23" fmla="*/ 29021 h 74589"/>
                <a:gd name="connsiteX24" fmla="*/ 24649 w 74075"/>
                <a:gd name="connsiteY24" fmla="*/ 22148 h 74589"/>
                <a:gd name="connsiteX25" fmla="*/ 30494 w 74075"/>
                <a:gd name="connsiteY25" fmla="*/ 17693 h 74589"/>
                <a:gd name="connsiteX26" fmla="*/ 38499 w 74075"/>
                <a:gd name="connsiteY26" fmla="*/ 16038 h 74589"/>
                <a:gd name="connsiteX27" fmla="*/ 46504 w 74075"/>
                <a:gd name="connsiteY27" fmla="*/ 17438 h 74589"/>
                <a:gd name="connsiteX28" fmla="*/ 51205 w 74075"/>
                <a:gd name="connsiteY28" fmla="*/ 21384 h 74589"/>
                <a:gd name="connsiteX29" fmla="*/ 52729 w 74075"/>
                <a:gd name="connsiteY29" fmla="*/ 27366 h 74589"/>
                <a:gd name="connsiteX30" fmla="*/ 52729 w 74075"/>
                <a:gd name="connsiteY30" fmla="*/ 28257 h 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4075" h="74589">
                  <a:moveTo>
                    <a:pt x="56541" y="3946"/>
                  </a:moveTo>
                  <a:cubicBezTo>
                    <a:pt x="51078" y="1273"/>
                    <a:pt x="44852" y="0"/>
                    <a:pt x="37609" y="0"/>
                  </a:cubicBezTo>
                  <a:cubicBezTo>
                    <a:pt x="30367" y="0"/>
                    <a:pt x="24141" y="1527"/>
                    <a:pt x="18423" y="4582"/>
                  </a:cubicBezTo>
                  <a:cubicBezTo>
                    <a:pt x="12706" y="7637"/>
                    <a:pt x="8259" y="11965"/>
                    <a:pt x="4955" y="17565"/>
                  </a:cubicBezTo>
                  <a:cubicBezTo>
                    <a:pt x="1652" y="23166"/>
                    <a:pt x="0" y="29785"/>
                    <a:pt x="0" y="37295"/>
                  </a:cubicBezTo>
                  <a:cubicBezTo>
                    <a:pt x="0" y="45568"/>
                    <a:pt x="1779" y="52442"/>
                    <a:pt x="5464" y="57915"/>
                  </a:cubicBezTo>
                  <a:cubicBezTo>
                    <a:pt x="9148" y="63516"/>
                    <a:pt x="13976" y="67589"/>
                    <a:pt x="20075" y="70389"/>
                  </a:cubicBezTo>
                  <a:cubicBezTo>
                    <a:pt x="26174" y="73189"/>
                    <a:pt x="32908" y="74589"/>
                    <a:pt x="40278" y="74589"/>
                  </a:cubicBezTo>
                  <a:cubicBezTo>
                    <a:pt x="45995" y="74589"/>
                    <a:pt x="51459" y="73826"/>
                    <a:pt x="56668" y="72171"/>
                  </a:cubicBezTo>
                  <a:cubicBezTo>
                    <a:pt x="61751" y="70644"/>
                    <a:pt x="66452" y="68352"/>
                    <a:pt x="70899" y="65298"/>
                  </a:cubicBezTo>
                  <a:lnTo>
                    <a:pt x="64546" y="50532"/>
                  </a:lnTo>
                  <a:cubicBezTo>
                    <a:pt x="61242" y="52696"/>
                    <a:pt x="57812" y="54351"/>
                    <a:pt x="54254" y="55624"/>
                  </a:cubicBezTo>
                  <a:cubicBezTo>
                    <a:pt x="50569" y="56897"/>
                    <a:pt x="46758" y="57533"/>
                    <a:pt x="42565" y="57533"/>
                  </a:cubicBezTo>
                  <a:cubicBezTo>
                    <a:pt x="38372" y="57533"/>
                    <a:pt x="35068" y="57024"/>
                    <a:pt x="32019" y="55878"/>
                  </a:cubicBezTo>
                  <a:cubicBezTo>
                    <a:pt x="28969" y="54733"/>
                    <a:pt x="26555" y="53078"/>
                    <a:pt x="24904" y="50914"/>
                  </a:cubicBezTo>
                  <a:cubicBezTo>
                    <a:pt x="23125" y="48750"/>
                    <a:pt x="22108" y="46077"/>
                    <a:pt x="21600" y="42768"/>
                  </a:cubicBezTo>
                  <a:lnTo>
                    <a:pt x="71280" y="42768"/>
                  </a:lnTo>
                  <a:cubicBezTo>
                    <a:pt x="72042" y="41241"/>
                    <a:pt x="72805" y="39331"/>
                    <a:pt x="73313" y="37167"/>
                  </a:cubicBezTo>
                  <a:cubicBezTo>
                    <a:pt x="73821" y="35004"/>
                    <a:pt x="74075" y="32967"/>
                    <a:pt x="74075" y="31185"/>
                  </a:cubicBezTo>
                  <a:cubicBezTo>
                    <a:pt x="74075" y="25075"/>
                    <a:pt x="72551" y="19729"/>
                    <a:pt x="69501" y="15020"/>
                  </a:cubicBezTo>
                  <a:cubicBezTo>
                    <a:pt x="66452" y="10310"/>
                    <a:pt x="62259" y="6619"/>
                    <a:pt x="56795" y="3946"/>
                  </a:cubicBezTo>
                  <a:moveTo>
                    <a:pt x="52602" y="28385"/>
                  </a:moveTo>
                  <a:cubicBezTo>
                    <a:pt x="52602" y="28385"/>
                    <a:pt x="52602" y="28767"/>
                    <a:pt x="52475" y="29021"/>
                  </a:cubicBezTo>
                  <a:lnTo>
                    <a:pt x="21600" y="29021"/>
                  </a:lnTo>
                  <a:cubicBezTo>
                    <a:pt x="22108" y="26348"/>
                    <a:pt x="23125" y="24057"/>
                    <a:pt x="24649" y="22148"/>
                  </a:cubicBezTo>
                  <a:cubicBezTo>
                    <a:pt x="26174" y="20238"/>
                    <a:pt x="28080" y="18711"/>
                    <a:pt x="30494" y="17693"/>
                  </a:cubicBezTo>
                  <a:cubicBezTo>
                    <a:pt x="32908" y="16674"/>
                    <a:pt x="35576" y="16038"/>
                    <a:pt x="38499" y="16038"/>
                  </a:cubicBezTo>
                  <a:cubicBezTo>
                    <a:pt x="41802" y="16038"/>
                    <a:pt x="44344" y="16547"/>
                    <a:pt x="46504" y="17438"/>
                  </a:cubicBezTo>
                  <a:cubicBezTo>
                    <a:pt x="48536" y="18456"/>
                    <a:pt x="50188" y="19729"/>
                    <a:pt x="51205" y="21384"/>
                  </a:cubicBezTo>
                  <a:cubicBezTo>
                    <a:pt x="52221" y="23039"/>
                    <a:pt x="52729" y="25075"/>
                    <a:pt x="52729" y="27366"/>
                  </a:cubicBezTo>
                  <a:lnTo>
                    <a:pt x="52729" y="28257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9BA90902-CFA8-53B4-4949-2A81FC39BC6C}"/>
                </a:ext>
              </a:extLst>
            </p:cNvPr>
            <p:cNvSpPr/>
            <p:nvPr/>
          </p:nvSpPr>
          <p:spPr>
            <a:xfrm>
              <a:off x="1056112" y="453006"/>
              <a:ext cx="68357" cy="73061"/>
            </a:xfrm>
            <a:custGeom>
              <a:avLst/>
              <a:gdLst>
                <a:gd name="connsiteX0" fmla="*/ 42438 w 68357"/>
                <a:gd name="connsiteY0" fmla="*/ 0 h 73061"/>
                <a:gd name="connsiteX1" fmla="*/ 28715 w 68357"/>
                <a:gd name="connsiteY1" fmla="*/ 2800 h 73061"/>
                <a:gd name="connsiteX2" fmla="*/ 19948 w 68357"/>
                <a:gd name="connsiteY2" fmla="*/ 10310 h 73061"/>
                <a:gd name="connsiteX3" fmla="*/ 19948 w 68357"/>
                <a:gd name="connsiteY3" fmla="*/ 1655 h 73061"/>
                <a:gd name="connsiteX4" fmla="*/ 0 w 68357"/>
                <a:gd name="connsiteY4" fmla="*/ 1655 h 73061"/>
                <a:gd name="connsiteX5" fmla="*/ 0 w 68357"/>
                <a:gd name="connsiteY5" fmla="*/ 73062 h 73061"/>
                <a:gd name="connsiteX6" fmla="*/ 20965 w 68357"/>
                <a:gd name="connsiteY6" fmla="*/ 73062 h 73061"/>
                <a:gd name="connsiteX7" fmla="*/ 20965 w 68357"/>
                <a:gd name="connsiteY7" fmla="*/ 35767 h 73061"/>
                <a:gd name="connsiteX8" fmla="*/ 25031 w 68357"/>
                <a:gd name="connsiteY8" fmla="*/ 22784 h 73061"/>
                <a:gd name="connsiteX9" fmla="*/ 35831 w 68357"/>
                <a:gd name="connsiteY9" fmla="*/ 18329 h 73061"/>
                <a:gd name="connsiteX10" fmla="*/ 44598 w 68357"/>
                <a:gd name="connsiteY10" fmla="*/ 21639 h 73061"/>
                <a:gd name="connsiteX11" fmla="*/ 47393 w 68357"/>
                <a:gd name="connsiteY11" fmla="*/ 31567 h 73061"/>
                <a:gd name="connsiteX12" fmla="*/ 47393 w 68357"/>
                <a:gd name="connsiteY12" fmla="*/ 73062 h 73061"/>
                <a:gd name="connsiteX13" fmla="*/ 68358 w 68357"/>
                <a:gd name="connsiteY13" fmla="*/ 73062 h 73061"/>
                <a:gd name="connsiteX14" fmla="*/ 68358 w 68357"/>
                <a:gd name="connsiteY14" fmla="*/ 28385 h 73061"/>
                <a:gd name="connsiteX15" fmla="*/ 61369 w 68357"/>
                <a:gd name="connsiteY15" fmla="*/ 7001 h 73061"/>
                <a:gd name="connsiteX16" fmla="*/ 42438 w 68357"/>
                <a:gd name="connsiteY16" fmla="*/ 127 h 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57" h="73061">
                  <a:moveTo>
                    <a:pt x="42438" y="0"/>
                  </a:moveTo>
                  <a:cubicBezTo>
                    <a:pt x="36974" y="0"/>
                    <a:pt x="32400" y="891"/>
                    <a:pt x="28715" y="2800"/>
                  </a:cubicBezTo>
                  <a:cubicBezTo>
                    <a:pt x="25031" y="4582"/>
                    <a:pt x="22108" y="7128"/>
                    <a:pt x="19948" y="10310"/>
                  </a:cubicBezTo>
                  <a:lnTo>
                    <a:pt x="19948" y="1655"/>
                  </a:lnTo>
                  <a:lnTo>
                    <a:pt x="0" y="1655"/>
                  </a:lnTo>
                  <a:lnTo>
                    <a:pt x="0" y="73062"/>
                  </a:lnTo>
                  <a:lnTo>
                    <a:pt x="20965" y="73062"/>
                  </a:lnTo>
                  <a:lnTo>
                    <a:pt x="20965" y="35767"/>
                  </a:lnTo>
                  <a:cubicBezTo>
                    <a:pt x="20965" y="30039"/>
                    <a:pt x="22362" y="25712"/>
                    <a:pt x="25031" y="22784"/>
                  </a:cubicBezTo>
                  <a:cubicBezTo>
                    <a:pt x="27699" y="19857"/>
                    <a:pt x="31383" y="18329"/>
                    <a:pt x="35831" y="18329"/>
                  </a:cubicBezTo>
                  <a:cubicBezTo>
                    <a:pt x="39769" y="18329"/>
                    <a:pt x="42692" y="19475"/>
                    <a:pt x="44598" y="21639"/>
                  </a:cubicBezTo>
                  <a:cubicBezTo>
                    <a:pt x="46503" y="23802"/>
                    <a:pt x="47393" y="27112"/>
                    <a:pt x="47393" y="31567"/>
                  </a:cubicBezTo>
                  <a:lnTo>
                    <a:pt x="47393" y="73062"/>
                  </a:lnTo>
                  <a:lnTo>
                    <a:pt x="68358" y="73062"/>
                  </a:lnTo>
                  <a:lnTo>
                    <a:pt x="68358" y="28385"/>
                  </a:lnTo>
                  <a:cubicBezTo>
                    <a:pt x="68358" y="18711"/>
                    <a:pt x="66071" y="11583"/>
                    <a:pt x="61369" y="7001"/>
                  </a:cubicBezTo>
                  <a:cubicBezTo>
                    <a:pt x="56668" y="2418"/>
                    <a:pt x="50442" y="127"/>
                    <a:pt x="42438" y="127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5477EDA3-C1F1-54EE-A1AB-A0BF2B949064}"/>
                </a:ext>
              </a:extLst>
            </p:cNvPr>
            <p:cNvSpPr/>
            <p:nvPr/>
          </p:nvSpPr>
          <p:spPr>
            <a:xfrm>
              <a:off x="683449" y="420930"/>
              <a:ext cx="66197" cy="105010"/>
            </a:xfrm>
            <a:custGeom>
              <a:avLst/>
              <a:gdLst>
                <a:gd name="connsiteX0" fmla="*/ 22108 w 66197"/>
                <a:gd name="connsiteY0" fmla="*/ 85663 h 105010"/>
                <a:gd name="connsiteX1" fmla="*/ 66198 w 66197"/>
                <a:gd name="connsiteY1" fmla="*/ 85663 h 105010"/>
                <a:gd name="connsiteX2" fmla="*/ 66198 w 66197"/>
                <a:gd name="connsiteY2" fmla="*/ 105011 h 105010"/>
                <a:gd name="connsiteX3" fmla="*/ 0 w 66197"/>
                <a:gd name="connsiteY3" fmla="*/ 105011 h 105010"/>
                <a:gd name="connsiteX4" fmla="*/ 0 w 66197"/>
                <a:gd name="connsiteY4" fmla="*/ 0 h 105010"/>
                <a:gd name="connsiteX5" fmla="*/ 22108 w 66197"/>
                <a:gd name="connsiteY5" fmla="*/ 0 h 105010"/>
                <a:gd name="connsiteX6" fmla="*/ 22108 w 66197"/>
                <a:gd name="connsiteY6" fmla="*/ 85663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7" h="105010">
                  <a:moveTo>
                    <a:pt x="22108" y="85663"/>
                  </a:moveTo>
                  <a:lnTo>
                    <a:pt x="66198" y="85663"/>
                  </a:lnTo>
                  <a:lnTo>
                    <a:pt x="66198" y="105011"/>
                  </a:lnTo>
                  <a:lnTo>
                    <a:pt x="0" y="105011"/>
                  </a:lnTo>
                  <a:lnTo>
                    <a:pt x="0" y="0"/>
                  </a:lnTo>
                  <a:lnTo>
                    <a:pt x="22108" y="0"/>
                  </a:lnTo>
                  <a:lnTo>
                    <a:pt x="22108" y="85663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  <p:sp>
          <p:nvSpPr>
            <p:cNvPr id="30" name="Vrije vorm 29">
              <a:extLst>
                <a:ext uri="{FF2B5EF4-FFF2-40B4-BE49-F238E27FC236}">
                  <a16:creationId xmlns:a16="http://schemas.microsoft.com/office/drawing/2014/main" id="{2A6261BE-D263-445B-98B3-27E7574AA98F}"/>
                </a:ext>
              </a:extLst>
            </p:cNvPr>
            <p:cNvSpPr/>
            <p:nvPr/>
          </p:nvSpPr>
          <p:spPr>
            <a:xfrm>
              <a:off x="252084" y="252021"/>
              <a:ext cx="353223" cy="275318"/>
            </a:xfrm>
            <a:custGeom>
              <a:avLst/>
              <a:gdLst>
                <a:gd name="connsiteX0" fmla="*/ 120833 w 353223"/>
                <a:gd name="connsiteY0" fmla="*/ 17184 h 275318"/>
                <a:gd name="connsiteX1" fmla="*/ 119435 w 353223"/>
                <a:gd name="connsiteY1" fmla="*/ 14383 h 275318"/>
                <a:gd name="connsiteX2" fmla="*/ 184616 w 353223"/>
                <a:gd name="connsiteY2" fmla="*/ 0 h 275318"/>
                <a:gd name="connsiteX3" fmla="*/ 193892 w 353223"/>
                <a:gd name="connsiteY3" fmla="*/ 4328 h 275318"/>
                <a:gd name="connsiteX4" fmla="*/ 179788 w 353223"/>
                <a:gd name="connsiteY4" fmla="*/ 19220 h 275318"/>
                <a:gd name="connsiteX5" fmla="*/ 111176 w 353223"/>
                <a:gd name="connsiteY5" fmla="*/ 64534 h 275318"/>
                <a:gd name="connsiteX6" fmla="*/ 112574 w 353223"/>
                <a:gd name="connsiteY6" fmla="*/ 67334 h 275318"/>
                <a:gd name="connsiteX7" fmla="*/ 167591 w 353223"/>
                <a:gd name="connsiteY7" fmla="*/ 46332 h 275318"/>
                <a:gd name="connsiteX8" fmla="*/ 276226 w 353223"/>
                <a:gd name="connsiteY8" fmla="*/ 21766 h 275318"/>
                <a:gd name="connsiteX9" fmla="*/ 294395 w 353223"/>
                <a:gd name="connsiteY9" fmla="*/ 28512 h 275318"/>
                <a:gd name="connsiteX10" fmla="*/ 275082 w 353223"/>
                <a:gd name="connsiteY10" fmla="*/ 51042 h 275318"/>
                <a:gd name="connsiteX11" fmla="*/ 235440 w 353223"/>
                <a:gd name="connsiteY11" fmla="*/ 113793 h 275318"/>
                <a:gd name="connsiteX12" fmla="*/ 353224 w 353223"/>
                <a:gd name="connsiteY12" fmla="*/ 208876 h 275318"/>
                <a:gd name="connsiteX13" fmla="*/ 236456 w 353223"/>
                <a:gd name="connsiteY13" fmla="*/ 275319 h 275318"/>
                <a:gd name="connsiteX14" fmla="*/ 91228 w 353223"/>
                <a:gd name="connsiteY14" fmla="*/ 169545 h 275318"/>
                <a:gd name="connsiteX15" fmla="*/ 186649 w 353223"/>
                <a:gd name="connsiteY15" fmla="*/ 55624 h 275318"/>
                <a:gd name="connsiteX16" fmla="*/ 185252 w 353223"/>
                <a:gd name="connsiteY16" fmla="*/ 52824 h 275318"/>
                <a:gd name="connsiteX17" fmla="*/ 90720 w 353223"/>
                <a:gd name="connsiteY17" fmla="*/ 92537 h 275318"/>
                <a:gd name="connsiteX18" fmla="*/ 11562 w 353223"/>
                <a:gd name="connsiteY18" fmla="*/ 115448 h 275318"/>
                <a:gd name="connsiteX19" fmla="*/ 0 w 353223"/>
                <a:gd name="connsiteY19" fmla="*/ 109084 h 275318"/>
                <a:gd name="connsiteX20" fmla="*/ 99741 w 353223"/>
                <a:gd name="connsiteY20" fmla="*/ 45441 h 275318"/>
                <a:gd name="connsiteX21" fmla="*/ 155012 w 353223"/>
                <a:gd name="connsiteY21" fmla="*/ 19984 h 275318"/>
                <a:gd name="connsiteX22" fmla="*/ 153614 w 353223"/>
                <a:gd name="connsiteY22" fmla="*/ 17184 h 275318"/>
                <a:gd name="connsiteX23" fmla="*/ 120833 w 353223"/>
                <a:gd name="connsiteY23" fmla="*/ 17184 h 2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3223" h="275318">
                  <a:moveTo>
                    <a:pt x="120833" y="17184"/>
                  </a:moveTo>
                  <a:lnTo>
                    <a:pt x="119435" y="14383"/>
                  </a:lnTo>
                  <a:cubicBezTo>
                    <a:pt x="136842" y="8019"/>
                    <a:pt x="163271" y="0"/>
                    <a:pt x="184616" y="0"/>
                  </a:cubicBezTo>
                  <a:cubicBezTo>
                    <a:pt x="192240" y="0"/>
                    <a:pt x="193892" y="1909"/>
                    <a:pt x="193892" y="4328"/>
                  </a:cubicBezTo>
                  <a:cubicBezTo>
                    <a:pt x="193892" y="7637"/>
                    <a:pt x="189572" y="12729"/>
                    <a:pt x="179788" y="19220"/>
                  </a:cubicBezTo>
                  <a:lnTo>
                    <a:pt x="111176" y="64534"/>
                  </a:lnTo>
                  <a:lnTo>
                    <a:pt x="112574" y="67334"/>
                  </a:lnTo>
                  <a:lnTo>
                    <a:pt x="167591" y="46332"/>
                  </a:lnTo>
                  <a:cubicBezTo>
                    <a:pt x="210791" y="29785"/>
                    <a:pt x="243445" y="21766"/>
                    <a:pt x="276226" y="21766"/>
                  </a:cubicBezTo>
                  <a:cubicBezTo>
                    <a:pt x="291981" y="21766"/>
                    <a:pt x="294395" y="25330"/>
                    <a:pt x="294395" y="28512"/>
                  </a:cubicBezTo>
                  <a:cubicBezTo>
                    <a:pt x="294395" y="33985"/>
                    <a:pt x="283595" y="43914"/>
                    <a:pt x="275082" y="51042"/>
                  </a:cubicBezTo>
                  <a:cubicBezTo>
                    <a:pt x="252339" y="69880"/>
                    <a:pt x="235440" y="92282"/>
                    <a:pt x="235440" y="113793"/>
                  </a:cubicBezTo>
                  <a:cubicBezTo>
                    <a:pt x="235440" y="150961"/>
                    <a:pt x="281944" y="187746"/>
                    <a:pt x="353224" y="208876"/>
                  </a:cubicBezTo>
                  <a:cubicBezTo>
                    <a:pt x="308499" y="223514"/>
                    <a:pt x="271652" y="245916"/>
                    <a:pt x="236456" y="275319"/>
                  </a:cubicBezTo>
                  <a:cubicBezTo>
                    <a:pt x="137605" y="261699"/>
                    <a:pt x="91228" y="209130"/>
                    <a:pt x="91228" y="169545"/>
                  </a:cubicBezTo>
                  <a:cubicBezTo>
                    <a:pt x="91228" y="123213"/>
                    <a:pt x="130998" y="86045"/>
                    <a:pt x="186649" y="55624"/>
                  </a:cubicBezTo>
                  <a:lnTo>
                    <a:pt x="185252" y="52824"/>
                  </a:lnTo>
                  <a:lnTo>
                    <a:pt x="90720" y="92537"/>
                  </a:lnTo>
                  <a:cubicBezTo>
                    <a:pt x="52221" y="108702"/>
                    <a:pt x="26555" y="115448"/>
                    <a:pt x="11562" y="115448"/>
                  </a:cubicBezTo>
                  <a:cubicBezTo>
                    <a:pt x="3812" y="115448"/>
                    <a:pt x="0" y="113284"/>
                    <a:pt x="0" y="109084"/>
                  </a:cubicBezTo>
                  <a:cubicBezTo>
                    <a:pt x="0" y="100683"/>
                    <a:pt x="20456" y="81845"/>
                    <a:pt x="99741" y="45441"/>
                  </a:cubicBezTo>
                  <a:lnTo>
                    <a:pt x="155012" y="19984"/>
                  </a:lnTo>
                  <a:lnTo>
                    <a:pt x="153614" y="17184"/>
                  </a:lnTo>
                  <a:lnTo>
                    <a:pt x="120833" y="1718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948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hdr="0"/>
  <p:txStyles>
    <p:titleStyle>
      <a:lvl1pPr algn="l" defTabSz="1593045" rtl="0" eaLnBrk="1" latinLnBrk="0" hangingPunct="1">
        <a:lnSpc>
          <a:spcPct val="90000"/>
        </a:lnSpc>
        <a:spcBef>
          <a:spcPct val="0"/>
        </a:spcBef>
        <a:buNone/>
        <a:defRPr sz="604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18122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accent1"/>
          </a:solidFill>
          <a:latin typeface="+mn-lt"/>
          <a:ea typeface="+mn-ea"/>
          <a:cs typeface="+mn-cs"/>
        </a:defRPr>
      </a:lvl1pPr>
      <a:lvl2pPr marL="836244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accent1"/>
          </a:solidFill>
          <a:latin typeface="+mn-lt"/>
          <a:ea typeface="+mn-ea"/>
          <a:cs typeface="+mn-cs"/>
        </a:defRPr>
      </a:lvl2pPr>
      <a:lvl3pPr marL="1254366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72488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90610" indent="-418122" algn="l" defTabSz="1593045" rtl="0" eaLnBrk="1" latinLnBrk="0" hangingPunct="1">
        <a:lnSpc>
          <a:spcPct val="90000"/>
        </a:lnSpc>
        <a:spcBef>
          <a:spcPts val="0"/>
        </a:spcBef>
        <a:spcAft>
          <a:spcPts val="1394"/>
        </a:spcAft>
        <a:buFont typeface="Arial" panose="020B0604020202020204" pitchFamily="34" charset="0"/>
        <a:buChar char="•"/>
        <a:defRPr sz="3717" kern="1200">
          <a:solidFill>
            <a:schemeClr val="accent1"/>
          </a:solidFill>
          <a:latin typeface="+mn-lt"/>
          <a:ea typeface="+mn-ea"/>
          <a:cs typeface="+mn-cs"/>
        </a:defRPr>
      </a:lvl5pPr>
      <a:lvl6pPr marL="4380873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5177396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973918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770440" indent="-398261" algn="l" defTabSz="1593045" rtl="0" eaLnBrk="1" latinLnBrk="0" hangingPunct="1">
        <a:lnSpc>
          <a:spcPct val="90000"/>
        </a:lnSpc>
        <a:spcBef>
          <a:spcPts val="87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96522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593045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389567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4pPr>
      <a:lvl5pPr marL="3186090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5pPr>
      <a:lvl6pPr marL="3982612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6pPr>
      <a:lvl7pPr marL="4779134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7pPr>
      <a:lvl8pPr marL="5575657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8pPr>
      <a:lvl9pPr marL="6372179" algn="l" defTabSz="1593045" rtl="0" eaLnBrk="1" latinLnBrk="0" hangingPunct="1">
        <a:defRPr sz="3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C881902-32B3-9AE4-5A12-669C016E54C1}"/>
              </a:ext>
            </a:extLst>
          </p:cNvPr>
          <p:cNvSpPr/>
          <p:nvPr/>
        </p:nvSpPr>
        <p:spPr>
          <a:xfrm>
            <a:off x="0" y="4594213"/>
            <a:ext cx="21240750" cy="2004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D46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Florine van der Hulst, </a:t>
            </a:r>
            <a:r>
              <a:rPr lang="en-US" sz="4000" dirty="0" err="1">
                <a:solidFill>
                  <a:srgbClr val="004D46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Jaeike</a:t>
            </a:r>
            <a:r>
              <a:rPr lang="en-US" sz="4000" dirty="0">
                <a:solidFill>
                  <a:srgbClr val="004D46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 Faber, Thierry van den Bosch, Sam van der Tuin, Erasmus MC.</a:t>
            </a:r>
          </a:p>
          <a:p>
            <a:endParaRPr lang="en-US" sz="4214" dirty="0">
              <a:solidFill>
                <a:srgbClr val="004D46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US" sz="4214" dirty="0">
              <a:solidFill>
                <a:srgbClr val="004D46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6979E7F3-D9A0-D2A8-5B38-DF96AC34E58F}"/>
              </a:ext>
            </a:extLst>
          </p:cNvPr>
          <p:cNvCxnSpPr>
            <a:cxnSpLocks/>
          </p:cNvCxnSpPr>
          <p:nvPr/>
        </p:nvCxnSpPr>
        <p:spPr>
          <a:xfrm>
            <a:off x="84044" y="5569933"/>
            <a:ext cx="21240750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4">
            <a:extLst>
              <a:ext uri="{FF2B5EF4-FFF2-40B4-BE49-F238E27FC236}">
                <a16:creationId xmlns:a16="http://schemas.microsoft.com/office/drawing/2014/main" id="{AD90A6D4-4004-B0D1-0A45-ED20595C0F7C}"/>
              </a:ext>
            </a:extLst>
          </p:cNvPr>
          <p:cNvSpPr txBox="1"/>
          <p:nvPr/>
        </p:nvSpPr>
        <p:spPr>
          <a:xfrm>
            <a:off x="498893" y="6147601"/>
            <a:ext cx="19994506" cy="6685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INTRO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Grootschalig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hartspierziekte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onderzoek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hierbij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onderzoek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ik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met name Left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Ventriculair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Non-Compaction Cardiomyopathy (LVNC).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hartspierziekte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waarbij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de diagnose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volgens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mijn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begeleider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vaak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snel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gegeven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wordt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omdat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diagnosemethode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deels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) incorrect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zijn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Hierdoor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wordt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er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soms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overhaaste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conclusie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getrokken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, met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verder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onderzoek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zal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deze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ziekte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beter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behandelen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zijn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.  </a:t>
            </a: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9E8625F6-00F5-24AB-0809-863A8EB8648A}"/>
              </a:ext>
            </a:extLst>
          </p:cNvPr>
          <p:cNvSpPr/>
          <p:nvPr/>
        </p:nvSpPr>
        <p:spPr>
          <a:xfrm>
            <a:off x="498892" y="16885248"/>
            <a:ext cx="20242964" cy="683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b="1" i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40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9A9DCFD-D275-EF35-EA19-E4AE3FB80B05}"/>
              </a:ext>
            </a:extLst>
          </p:cNvPr>
          <p:cNvCxnSpPr>
            <a:cxnSpLocks/>
          </p:cNvCxnSpPr>
          <p:nvPr/>
        </p:nvCxnSpPr>
        <p:spPr>
          <a:xfrm>
            <a:off x="22979269" y="18816754"/>
            <a:ext cx="21248617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10732613-AAE8-C0C4-FEE9-BE098D615F67}"/>
              </a:ext>
            </a:extLst>
          </p:cNvPr>
          <p:cNvCxnSpPr>
            <a:cxnSpLocks/>
          </p:cNvCxnSpPr>
          <p:nvPr/>
        </p:nvCxnSpPr>
        <p:spPr>
          <a:xfrm>
            <a:off x="7867" y="27208719"/>
            <a:ext cx="21240750" cy="0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7160566-0CC5-EFDA-D17B-93933048AD4F}"/>
              </a:ext>
            </a:extLst>
          </p:cNvPr>
          <p:cNvGrpSpPr>
            <a:grpSpLocks noChangeAspect="1"/>
          </p:cNvGrpSpPr>
          <p:nvPr/>
        </p:nvGrpSpPr>
        <p:grpSpPr>
          <a:xfrm>
            <a:off x="18276821" y="838773"/>
            <a:ext cx="2379714" cy="2582264"/>
            <a:chOff x="498892" y="494207"/>
            <a:chExt cx="3083707" cy="334617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F74B9C0-D2F6-BFD1-FF74-4AAEE59AFD3B}"/>
                </a:ext>
              </a:extLst>
            </p:cNvPr>
            <p:cNvSpPr/>
            <p:nvPr/>
          </p:nvSpPr>
          <p:spPr>
            <a:xfrm>
              <a:off x="498892" y="494207"/>
              <a:ext cx="3083707" cy="33461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004D46"/>
                </a:solidFill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0A0CF6C-3620-BA36-933E-3639D694D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6083" y1="63533" x2="36083" y2="63533"/>
                          <a14:foregroundMark x1="41203" y1="63153" x2="41203" y2="63153"/>
                          <a14:foregroundMark x1="44433" y1="63628" x2="44433" y2="63628"/>
                          <a14:foregroundMark x1="47465" y1="65717" x2="47465" y2="65717"/>
                          <a14:foregroundMark x1="48757" y1="64862" x2="48757" y2="64862"/>
                          <a14:foregroundMark x1="51690" y1="64672" x2="51690" y2="64672"/>
                          <a14:foregroundMark x1="54871" y1="64008" x2="54871" y2="64008"/>
                          <a14:foregroundMark x1="57604" y1="64008" x2="57604" y2="64008"/>
                          <a14:foregroundMark x1="60487" y1="64862" x2="60487" y2="64862"/>
                          <a14:foregroundMark x1="63668" y1="64862" x2="63668" y2="64862"/>
                          <a14:foregroundMark x1="57306" y1="75119" x2="57306" y2="75119"/>
                          <a14:foregroundMark x1="54523" y1="76258" x2="54523" y2="76258"/>
                          <a14:foregroundMark x1="51491" y1="75594" x2="51491" y2="75594"/>
                          <a14:foregroundMark x1="48658" y1="75499" x2="48658" y2="75499"/>
                          <a14:foregroundMark x1="48509" y1="72934" x2="48509" y2="72934"/>
                          <a14:foregroundMark x1="46571" y1="77113" x2="46571" y2="77113"/>
                          <a14:foregroundMark x1="42346" y1="76638" x2="42346" y2="76638"/>
                          <a14:backgroundMark x1="40308" y1="65052" x2="40308" y2="65052"/>
                          <a14:backgroundMark x1="43738" y1="65242" x2="43738" y2="65242"/>
                          <a14:backgroundMark x1="46670" y1="64577" x2="46670" y2="64577"/>
                          <a14:backgroundMark x1="58300" y1="65242" x2="58300" y2="65242"/>
                          <a14:backgroundMark x1="61382" y1="65527" x2="61382" y2="65527"/>
                          <a14:backgroundMark x1="53777" y1="75783" x2="53777" y2="75783"/>
                          <a14:backgroundMark x1="51044" y1="77303" x2="51044" y2="77303"/>
                          <a14:backgroundMark x1="46223" y1="75689" x2="46223" y2="75689"/>
                          <a14:backgroundMark x1="35785" y1="63153" x2="35785" y2="63153"/>
                          <a14:backgroundMark x1="35785" y1="63533" x2="35785" y2="63533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4" t="15663" r="33507" b="16926"/>
            <a:stretch/>
          </p:blipFill>
          <p:spPr bwMode="auto">
            <a:xfrm>
              <a:off x="724453" y="742877"/>
              <a:ext cx="2646749" cy="2869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4CD11FFE-D0AB-F87B-C3B3-90F4F419935C}"/>
              </a:ext>
            </a:extLst>
          </p:cNvPr>
          <p:cNvSpPr txBox="1"/>
          <p:nvPr/>
        </p:nvSpPr>
        <p:spPr>
          <a:xfrm>
            <a:off x="963345" y="1544445"/>
            <a:ext cx="206861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800" i="1" dirty="0"/>
              <a:t>Logo van </a:t>
            </a:r>
            <a:r>
              <a:rPr lang="nl-NL" sz="2800" i="1" dirty="0" err="1"/>
              <a:t>bedijf</a:t>
            </a:r>
            <a:r>
              <a:rPr lang="nl-NL" sz="2800" i="1" dirty="0"/>
              <a:t> waar je stage loopt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268176E8-883E-C063-7394-75BCEEEF65F9}"/>
              </a:ext>
            </a:extLst>
          </p:cNvPr>
          <p:cNvCxnSpPr>
            <a:cxnSpLocks/>
          </p:cNvCxnSpPr>
          <p:nvPr/>
        </p:nvCxnSpPr>
        <p:spPr>
          <a:xfrm>
            <a:off x="7867" y="22999961"/>
            <a:ext cx="21240750" cy="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E2FF64FF-7FF6-D5E1-EFD3-0028B5C95FE7}"/>
              </a:ext>
            </a:extLst>
          </p:cNvPr>
          <p:cNvSpPr txBox="1"/>
          <p:nvPr/>
        </p:nvSpPr>
        <p:spPr>
          <a:xfrm>
            <a:off x="498892" y="9848542"/>
            <a:ext cx="9900000" cy="373134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METHODE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917D522-C8C8-7715-1588-138DEDC0BB03}"/>
              </a:ext>
            </a:extLst>
          </p:cNvPr>
          <p:cNvSpPr txBox="1"/>
          <p:nvPr/>
        </p:nvSpPr>
        <p:spPr>
          <a:xfrm>
            <a:off x="498893" y="23337431"/>
            <a:ext cx="10963764" cy="76309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4000" b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EEN DAG UIT MIJN STAGE LEVEN</a:t>
            </a: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5071C772-945F-1357-5128-B73559204161}"/>
              </a:ext>
            </a:extLst>
          </p:cNvPr>
          <p:cNvSpPr txBox="1"/>
          <p:nvPr/>
        </p:nvSpPr>
        <p:spPr>
          <a:xfrm>
            <a:off x="498892" y="24121242"/>
            <a:ext cx="14779208" cy="890198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07:30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Opstaan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/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Klaarmaken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		13:00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Laatste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labtaken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uitvoeren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08:20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Fietsen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naar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EMC				14:30 – Begin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administratie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bijwerken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08:55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Aankomst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EMC					15:30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Verder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administratie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09:00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Rondje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afdeling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		16:30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Verslaglegging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labjounaal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09:30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Dagstart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op het lab				17:00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Vertrek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richting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huis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09:45 – Mails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bekijken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beantwoorden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17:35 –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Aankomst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thuis</a:t>
            </a:r>
            <a:endParaRPr lang="en-US" sz="3200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10:15 – To-do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lijst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maken</a:t>
            </a: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	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12:00 – Lunch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24B1B3"/>
              </a:buClr>
            </a:pPr>
            <a:r>
              <a:rPr lang="en-US" sz="3200" b="1" i="1" dirty="0">
                <a:solidFill>
                  <a:srgbClr val="004D4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93094" indent="-493094">
              <a:lnSpc>
                <a:spcPct val="120000"/>
              </a:lnSpc>
              <a:buClr>
                <a:srgbClr val="24B1B3"/>
              </a:buClr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4D46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695C4-4075-04C0-3C4C-B37C02BAD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51" y="603560"/>
            <a:ext cx="8913484" cy="3509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958F0-7918-0126-1869-AE33B104D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8980" y="25723501"/>
            <a:ext cx="7129638" cy="454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4403AA-7D22-6FA3-5050-F719AE84C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51" y="18306731"/>
            <a:ext cx="5583269" cy="37970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F1614B-D880-7FAD-9F34-6D2AABDED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801" y="18306731"/>
            <a:ext cx="5518532" cy="37635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E356A9-E32D-8043-1A07-6B9DB362B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57514" y="18264358"/>
            <a:ext cx="5518532" cy="37635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95D212-AA44-AFB3-963E-8111333BCA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41" y="10981643"/>
            <a:ext cx="10349356" cy="56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74533"/>
      </p:ext>
    </p:extLst>
  </p:cSld>
  <p:clrMapOvr>
    <a:masterClrMapping/>
  </p:clrMapOvr>
</p:sld>
</file>

<file path=ppt/theme/theme1.xml><?xml version="1.0" encoding="utf-8"?>
<a:theme xmlns:a="http://schemas.openxmlformats.org/drawingml/2006/main" name="Thema Guln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 Gulnas" id="{51175371-DA08-4873-A363-1C8E2061C2D0}" vid="{D8832D51-95E8-42AB-B7BA-8EC699649AFC}"/>
    </a:ext>
  </a:extLst>
</a:theme>
</file>

<file path=ppt/theme/theme2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L Donkergroen thema">
  <a:themeElements>
    <a:clrScheme name="Hogeschool Leiden Donkergroen Kleur">
      <a:dk1>
        <a:srgbClr val="000000"/>
      </a:dk1>
      <a:lt1>
        <a:srgbClr val="FFFFFF"/>
      </a:lt1>
      <a:dk2>
        <a:srgbClr val="008573"/>
      </a:dk2>
      <a:lt2>
        <a:srgbClr val="DEDCCE"/>
      </a:lt2>
      <a:accent1>
        <a:srgbClr val="004D46"/>
      </a:accent1>
      <a:accent2>
        <a:srgbClr val="280F4B"/>
      </a:accent2>
      <a:accent3>
        <a:srgbClr val="B52B2B"/>
      </a:accent3>
      <a:accent4>
        <a:srgbClr val="5445A3"/>
      </a:accent4>
      <a:accent5>
        <a:srgbClr val="004AF7"/>
      </a:accent5>
      <a:accent6>
        <a:srgbClr val="FFEB73"/>
      </a:accent6>
      <a:hlink>
        <a:srgbClr val="5445A3"/>
      </a:hlink>
      <a:folHlink>
        <a:srgbClr val="5445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HS Leiden Groen Donker">
      <a:srgbClr val="004D46"/>
    </a:custClr>
    <a:custClr name="HS Leiden Groen Middel">
      <a:srgbClr val="008573"/>
    </a:custClr>
    <a:custClr name="HS Leiden Groen Licht">
      <a:srgbClr val="C9F0E6"/>
    </a:custClr>
    <a:custClr name="HS Leiden Paars Donker">
      <a:srgbClr val="280F4B"/>
    </a:custClr>
    <a:custClr name="RHS Leiden Paars">
      <a:srgbClr val="5445A3"/>
    </a:custClr>
    <a:custClr name="HS Leiden Paars Licht">
      <a:srgbClr val="E2D4FF"/>
    </a:custClr>
    <a:custClr name="HS Leiden Rood">
      <a:srgbClr val="B52B2B"/>
    </a:custClr>
    <a:custClr name="HS Leiden Roze">
      <a:srgbClr val="FFD2D1"/>
    </a:custClr>
    <a:custClr name="HS Leiden Geel">
      <a:srgbClr val="FFEB73"/>
    </a:custClr>
    <a:custClr name="HS Leiden Wit">
      <a:srgbClr val="FFFFFF"/>
    </a:custClr>
    <a:custClr name="HS Leiden Blauw">
      <a:srgbClr val="004AF7"/>
    </a:custClr>
    <a:custClr name="HS Leiden Zand">
      <a:srgbClr val="DEDCCE"/>
    </a:custClr>
  </a:custClrLst>
  <a:extLst>
    <a:ext uri="{05A4C25C-085E-4340-85A3-A5531E510DB2}">
      <thm15:themeFamily xmlns:thm15="http://schemas.microsoft.com/office/thememl/2012/main" name="HL Corporate_v1" id="{E40633B6-536B-BB42-8E3E-E4AA070E433A}" vid="{4E371504-21B1-6848-8AF2-CB23222574E2}"/>
    </a:ext>
  </a:extLst>
</a:theme>
</file>

<file path=ppt/theme/theme6.xml><?xml version="1.0" encoding="utf-8"?>
<a:theme xmlns:a="http://schemas.openxmlformats.org/drawingml/2006/main" name="HL Wit thema">
  <a:themeElements>
    <a:clrScheme name="Hogeschool Leiden Donkergroen Kleur">
      <a:dk1>
        <a:srgbClr val="000000"/>
      </a:dk1>
      <a:lt1>
        <a:srgbClr val="FFFFFF"/>
      </a:lt1>
      <a:dk2>
        <a:srgbClr val="008573"/>
      </a:dk2>
      <a:lt2>
        <a:srgbClr val="DEDCCE"/>
      </a:lt2>
      <a:accent1>
        <a:srgbClr val="004D46"/>
      </a:accent1>
      <a:accent2>
        <a:srgbClr val="280F4B"/>
      </a:accent2>
      <a:accent3>
        <a:srgbClr val="B52B2B"/>
      </a:accent3>
      <a:accent4>
        <a:srgbClr val="5445A3"/>
      </a:accent4>
      <a:accent5>
        <a:srgbClr val="004AF7"/>
      </a:accent5>
      <a:accent6>
        <a:srgbClr val="FFEB73"/>
      </a:accent6>
      <a:hlink>
        <a:srgbClr val="5445A3"/>
      </a:hlink>
      <a:folHlink>
        <a:srgbClr val="5445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HS Leiden Groen Donker">
      <a:srgbClr val="004D46"/>
    </a:custClr>
    <a:custClr name="HS Leiden Groen Middel">
      <a:srgbClr val="008573"/>
    </a:custClr>
    <a:custClr name="HS Leiden Groen Licht">
      <a:srgbClr val="C9F0E6"/>
    </a:custClr>
    <a:custClr name="HS Leiden Paars Donker">
      <a:srgbClr val="280F4B"/>
    </a:custClr>
    <a:custClr name="RHS Leiden Paars">
      <a:srgbClr val="5445A3"/>
    </a:custClr>
    <a:custClr name="HS Leiden Paars Licht">
      <a:srgbClr val="E2D4FF"/>
    </a:custClr>
    <a:custClr name="HS Leiden Rood">
      <a:srgbClr val="B52B2B"/>
    </a:custClr>
    <a:custClr name="HS Leiden Roze">
      <a:srgbClr val="FFD2D1"/>
    </a:custClr>
    <a:custClr name="HS Leiden Geel">
      <a:srgbClr val="FFEB73"/>
    </a:custClr>
    <a:custClr name="HS Leiden Wit">
      <a:srgbClr val="FFFFFF"/>
    </a:custClr>
    <a:custClr name="HS Leiden Blauw">
      <a:srgbClr val="004AF7"/>
    </a:custClr>
    <a:custClr name="HS Leiden Zand">
      <a:srgbClr val="DEDCCE"/>
    </a:custClr>
  </a:custClrLst>
  <a:extLst>
    <a:ext uri="{05A4C25C-085E-4340-85A3-A5531E510DB2}">
      <thm15:themeFamily xmlns:thm15="http://schemas.microsoft.com/office/thememl/2012/main" name="HL Corporate_v1" id="{E40633B6-536B-BB42-8E3E-E4AA070E433A}" vid="{9CAE61C2-E2B1-764A-B1AE-8C263A8A5DA2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ba0bf1-7ad4-4e07-a6f4-fddabbbeb35f">
      <Terms xmlns="http://schemas.microsoft.com/office/infopath/2007/PartnerControls"/>
    </lcf76f155ced4ddcb4097134ff3c332f>
    <TaxCatchAll xmlns="11e71d2f-a6ab-45aa-8300-961545668da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6BD8533969443A3B2A8AE5AD2BC63" ma:contentTypeVersion="11" ma:contentTypeDescription="Een nieuw document maken." ma:contentTypeScope="" ma:versionID="a5568371142fe522bf2bd0eb612ffba3">
  <xsd:schema xmlns:xsd="http://www.w3.org/2001/XMLSchema" xmlns:xs="http://www.w3.org/2001/XMLSchema" xmlns:p="http://schemas.microsoft.com/office/2006/metadata/properties" xmlns:ns2="a6ba0bf1-7ad4-4e07-a6f4-fddabbbeb35f" xmlns:ns3="11e71d2f-a6ab-45aa-8300-961545668da2" targetNamespace="http://schemas.microsoft.com/office/2006/metadata/properties" ma:root="true" ma:fieldsID="241c40739582471b9a2bc9adde1ae457" ns2:_="" ns3:_="">
    <xsd:import namespace="a6ba0bf1-7ad4-4e07-a6f4-fddabbbeb35f"/>
    <xsd:import namespace="11e71d2f-a6ab-45aa-8300-961545668da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a0bf1-7ad4-4e07-a6f4-fddabbbeb35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3e192ce0-c5ca-4d88-9667-94490d92b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71d2f-a6ab-45aa-8300-961545668da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4dcc684-612e-4469-b4a3-5dff85937398}" ma:internalName="TaxCatchAll" ma:showField="CatchAllData" ma:web="11e71d2f-a6ab-45aa-8300-961545668d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EB39BD-86D3-4910-9189-591A83019205}">
  <ds:schemaRefs>
    <ds:schemaRef ds:uri="11e71d2f-a6ab-45aa-8300-961545668da2"/>
    <ds:schemaRef ds:uri="a6ba0bf1-7ad4-4e07-a6f4-fddabbbeb3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64FB55-7C2F-4C10-A0CC-88075A8D0D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998A8E-567F-4BA4-B4E2-49A853DAC67E}">
  <ds:schemaRefs>
    <ds:schemaRef ds:uri="11e71d2f-a6ab-45aa-8300-961545668da2"/>
    <ds:schemaRef ds:uri="a6ba0bf1-7ad4-4e07-a6f4-fddabbbeb3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 Gulnas</Template>
  <TotalTime>232</TotalTime>
  <Words>195</Words>
  <Application>Microsoft Office PowerPoint</Application>
  <PresentationFormat>Custom</PresentationFormat>
  <Paragraphs>36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Verdana</vt:lpstr>
      <vt:lpstr>Thema Gulnas</vt:lpstr>
      <vt:lpstr>1_Kantoorthema</vt:lpstr>
      <vt:lpstr>Kantoorthema</vt:lpstr>
      <vt:lpstr>2_Kantoorthema</vt:lpstr>
      <vt:lpstr>HL Donkergroen thema</vt:lpstr>
      <vt:lpstr>HL Wit thema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Florine van der Hulst</cp:lastModifiedBy>
  <cp:revision>3</cp:revision>
  <dcterms:created xsi:type="dcterms:W3CDTF">2019-04-03T04:48:47Z</dcterms:created>
  <dcterms:modified xsi:type="dcterms:W3CDTF">2025-03-06T14:27:26Z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0x010100A356BD8533969443A3B2A8AE5AD2BC63</vt:lpwstr>
  </property>
  <property fmtid="{D5CDD505-2E9C-101B-9397-08002B2CF9AE}" pid="3" name="MediaServiceImageTags">
    <vt:lpwstr/>
  </property>
</Properties>
</file>