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0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E60C7-CE4E-403E-A73C-16033F8CDDA2}" type="datetimeFigureOut">
              <a:rPr lang="nl-NL" smtClean="0"/>
              <a:t>21-01-2021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9E2E0-5CE7-4DE8-9F2A-47D7A377BFE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9327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E60C7-CE4E-403E-A73C-16033F8CDDA2}" type="datetimeFigureOut">
              <a:rPr lang="nl-NL" smtClean="0"/>
              <a:t>21-01-2021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9E2E0-5CE7-4DE8-9F2A-47D7A377BFE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3230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E60C7-CE4E-403E-A73C-16033F8CDDA2}" type="datetimeFigureOut">
              <a:rPr lang="nl-NL" smtClean="0"/>
              <a:t>21-01-2021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9E2E0-5CE7-4DE8-9F2A-47D7A377BFE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805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E60C7-CE4E-403E-A73C-16033F8CDDA2}" type="datetimeFigureOut">
              <a:rPr lang="nl-NL" smtClean="0"/>
              <a:t>21-01-2021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9E2E0-5CE7-4DE8-9F2A-47D7A377BFE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718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E60C7-CE4E-403E-A73C-16033F8CDDA2}" type="datetimeFigureOut">
              <a:rPr lang="nl-NL" smtClean="0"/>
              <a:t>21-01-2021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9E2E0-5CE7-4DE8-9F2A-47D7A377BFE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8965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E60C7-CE4E-403E-A73C-16033F8CDDA2}" type="datetimeFigureOut">
              <a:rPr lang="nl-NL" smtClean="0"/>
              <a:t>21-01-2021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9E2E0-5CE7-4DE8-9F2A-47D7A377BFE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2124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E60C7-CE4E-403E-A73C-16033F8CDDA2}" type="datetimeFigureOut">
              <a:rPr lang="nl-NL" smtClean="0"/>
              <a:t>21-01-2021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9E2E0-5CE7-4DE8-9F2A-47D7A377BFE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9490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E60C7-CE4E-403E-A73C-16033F8CDDA2}" type="datetimeFigureOut">
              <a:rPr lang="nl-NL" smtClean="0"/>
              <a:t>21-01-2021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9E2E0-5CE7-4DE8-9F2A-47D7A377BFE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5288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E60C7-CE4E-403E-A73C-16033F8CDDA2}" type="datetimeFigureOut">
              <a:rPr lang="nl-NL" smtClean="0"/>
              <a:t>21-01-2021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9E2E0-5CE7-4DE8-9F2A-47D7A377BFE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3001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E60C7-CE4E-403E-A73C-16033F8CDDA2}" type="datetimeFigureOut">
              <a:rPr lang="nl-NL" smtClean="0"/>
              <a:t>21-01-2021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9E2E0-5CE7-4DE8-9F2A-47D7A377BFE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7540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E60C7-CE4E-403E-A73C-16033F8CDDA2}" type="datetimeFigureOut">
              <a:rPr lang="nl-NL" smtClean="0"/>
              <a:t>21-01-2021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9E2E0-5CE7-4DE8-9F2A-47D7A377BFE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6957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E60C7-CE4E-403E-A73C-16033F8CDDA2}" type="datetimeFigureOut">
              <a:rPr lang="nl-NL" smtClean="0"/>
              <a:t>21-01-2021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9E2E0-5CE7-4DE8-9F2A-47D7A377BFE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1100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" y="114301"/>
            <a:ext cx="5295900" cy="3314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25" y="3581415"/>
            <a:ext cx="5267325" cy="31956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125" y="3581415"/>
            <a:ext cx="5753100" cy="35964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0700" y="-358226"/>
            <a:ext cx="5724525" cy="359674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85850" y="457200"/>
            <a:ext cx="733425" cy="5905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 8"/>
          <p:cNvSpPr/>
          <p:nvPr/>
        </p:nvSpPr>
        <p:spPr>
          <a:xfrm>
            <a:off x="914400" y="4029076"/>
            <a:ext cx="733425" cy="5905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885950" y="752475"/>
            <a:ext cx="4229100" cy="1714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714500" y="4343416"/>
            <a:ext cx="4229100" cy="1714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83322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>Erasmus MC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M.F. van Velthuysen</dc:creator>
  <cp:lastModifiedBy>M.F. van Velthuysen</cp:lastModifiedBy>
  <cp:revision>2</cp:revision>
  <dcterms:created xsi:type="dcterms:W3CDTF">2021-01-21T10:56:02Z</dcterms:created>
  <dcterms:modified xsi:type="dcterms:W3CDTF">2021-01-21T11:38:22Z</dcterms:modified>
</cp:coreProperties>
</file>