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9"/>
  </p:sldMasterIdLst>
  <p:notesMasterIdLst>
    <p:notesMasterId r:id="rId13"/>
  </p:notesMasterIdLst>
  <p:sldIdLst>
    <p:sldId id="256" r:id="rId10"/>
    <p:sldId id="259" r:id="rId11"/>
    <p:sldId id="258" r:id="rId12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07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7E66F3-01CF-475D-99D7-BD906D38E0D1}" v="55" dt="2022-01-21T15:07:47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F36DB63A-7909-5A4B-A3D9-19581C21E0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15842A-5020-0D4A-9EB1-C988770FE1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A17014-CD54-0642-BF63-EC3CE5B3257B}" type="datetimeFigureOut">
              <a:rPr lang="nl-NL"/>
              <a:pPr>
                <a:defRPr/>
              </a:pPr>
              <a:t>30-10-2023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D50A4FE-8DDA-1C42-9C8A-064BC82B7C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8D0F4B64-BD31-EE43-9066-64D4F3592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116776-121C-1A4E-B2F6-DD38D1D7FB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1FB5E8-CD34-6E41-B4F8-8E88ECA8D4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622139-329B-174F-9882-7DFF5ECAF1D8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6DB54-88F1-4358-B17D-E35D994C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0FBDD9FE-454E-427B-A3A1-00EEA30AE87E}" type="datetime1">
              <a:rPr lang="en-GB" smtClean="0"/>
              <a:t>30/10/2023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EDB1A-A8E9-4E2A-8325-F6C815820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D8322-31E3-481B-ABDE-EA810DE8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86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65F5E8-6299-BB40-AA7E-D87AA3435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482" y="1818172"/>
            <a:ext cx="50267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EDA3F4-ED99-D54F-B0AE-3E3ADFDC0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12630" y="1818172"/>
            <a:ext cx="50284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nl-NL" dirty="0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F28CC1D8-B688-4145-9196-20A3827814D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826" y="2642084"/>
            <a:ext cx="5028405" cy="3215790"/>
          </a:xfrm>
        </p:spPr>
        <p:txBody>
          <a:bodyPr/>
          <a:lstStyle>
            <a:lvl1pPr>
              <a:defRPr sz="2400"/>
            </a:lvl1pPr>
          </a:lstStyle>
          <a:p>
            <a:pPr lvl="0"/>
            <a:endParaRPr lang="nl-NL" dirty="0"/>
          </a:p>
        </p:txBody>
      </p:sp>
      <p:sp>
        <p:nvSpPr>
          <p:cNvPr id="15" name="Tijdelijke aanduiding voor inhoud 3">
            <a:extLst>
              <a:ext uri="{FF2B5EF4-FFF2-40B4-BE49-F238E27FC236}">
                <a16:creationId xmlns:a16="http://schemas.microsoft.com/office/drawing/2014/main" id="{5E7B9D8C-5520-4CA3-8B03-D336D53E0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2630" y="2642084"/>
            <a:ext cx="5028406" cy="3215790"/>
          </a:xfrm>
        </p:spPr>
        <p:txBody>
          <a:bodyPr/>
          <a:lstStyle>
            <a:lvl1pPr>
              <a:defRPr sz="2400"/>
            </a:lvl1pPr>
          </a:lstStyle>
          <a:p>
            <a:pPr lvl="0"/>
            <a:endParaRPr lang="nl-NL" dirty="0"/>
          </a:p>
        </p:txBody>
      </p:sp>
      <p:sp>
        <p:nvSpPr>
          <p:cNvPr id="18" name="Ondertitel 2">
            <a:extLst>
              <a:ext uri="{FF2B5EF4-FFF2-40B4-BE49-F238E27FC236}">
                <a16:creationId xmlns:a16="http://schemas.microsoft.com/office/drawing/2014/main" id="{A226B935-B8CA-45B5-9B1A-6DD312D7A97F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749B6409-B371-4B9F-B3ED-16C2E2915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noProof="0" dirty="0"/>
              <a:t>Voeg titel </a:t>
            </a:r>
            <a:r>
              <a:rPr lang="en-US" dirty="0"/>
              <a:t>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5B612-A5DC-429C-BEED-F567BC46DA1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A16BB2A-F23F-4E0F-829E-86051D38B0EA}" type="datetime1">
              <a:rPr lang="nl-NL" noProof="0" smtClean="0"/>
              <a:t>30-10-2023</a:t>
            </a:fld>
            <a:endParaRPr lang="nl-NL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05DAB-FAA5-42E4-AA95-5CB304C269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E665-0587-47B7-AAB9-E02D385674B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1816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C1BF7E4-62DA-49C2-9061-4B75E6E294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5928360 h 6858000"/>
              <a:gd name="connsiteX3" fmla="*/ 12192000 w 12192000"/>
              <a:gd name="connsiteY3" fmla="*/ 6858000 h 6858000"/>
              <a:gd name="connsiteX4" fmla="*/ 10546080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5928360"/>
                </a:lnTo>
                <a:lnTo>
                  <a:pt x="12192000" y="6858000"/>
                </a:lnTo>
                <a:lnTo>
                  <a:pt x="1054608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nl-NL" noProof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8B169DA-F6EB-44C4-8C39-89055F4E21B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5DA6945E-81CA-4BD3-A6D1-5E443B4DE943}" type="datetime1">
              <a:rPr lang="nl-NL" noProof="0" smtClean="0"/>
              <a:t>30-10-2023</a:t>
            </a:fld>
            <a:endParaRPr lang="nl-NL" noProof="0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5721CA1-4C99-4AE1-A09F-C01D6D60F4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nl-NL" noProof="0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77AFA47-3EE4-4DA3-A423-AE9B8CB632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12" name="Text Placeholder 2059">
            <a:extLst>
              <a:ext uri="{FF2B5EF4-FFF2-40B4-BE49-F238E27FC236}">
                <a16:creationId xmlns:a16="http://schemas.microsoft.com/office/drawing/2014/main" id="{70D4D95F-9082-4390-8238-9D84FFCB5E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56619" y="6322695"/>
            <a:ext cx="912763" cy="35979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680659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ndertitel 2">
            <a:extLst>
              <a:ext uri="{FF2B5EF4-FFF2-40B4-BE49-F238E27FC236}">
                <a16:creationId xmlns:a16="http://schemas.microsoft.com/office/drawing/2014/main" id="{1740F6E3-BB69-4FDB-B455-05A3929CE3E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B2E0F06-95BB-4E0F-B6D2-44A1325E00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noProof="0"/>
              <a:t>Voeg titel 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E726-9C54-4569-9477-C17382798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E688D0-DE6F-477F-B90C-D66EB6B4C12B}" type="datetime1">
              <a:rPr lang="nl-NL" noProof="0" smtClean="0"/>
              <a:t>30-10-2023</a:t>
            </a:fld>
            <a:endParaRPr lang="nl-NL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679D3-9656-4BF5-BF31-B4F76FB4D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4C3F-81CA-4916-B522-934D603E6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4750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E726-9C54-4569-9477-C17382798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E688D0-DE6F-477F-B90C-D66EB6B4C12B}" type="datetime1">
              <a:rPr lang="nl-NL" noProof="0" smtClean="0"/>
              <a:t>30-10-2023</a:t>
            </a:fld>
            <a:endParaRPr lang="nl-NL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679D3-9656-4BF5-BF31-B4F76FB4D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4C3F-81CA-4916-B522-934D603E6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4164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7E780CB-CF25-46D6-AC5C-CFB15D854970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1883360" y="-1901707"/>
            <a:ext cx="5709971" cy="9505270"/>
          </a:xfrm>
          <a:custGeom>
            <a:avLst/>
            <a:gdLst>
              <a:gd name="connsiteX0" fmla="*/ 0 w 5705912"/>
              <a:gd name="connsiteY0" fmla="*/ 9505270 h 9505270"/>
              <a:gd name="connsiteX1" fmla="*/ 0 w 5705912"/>
              <a:gd name="connsiteY1" fmla="*/ 0 h 9505270"/>
              <a:gd name="connsiteX2" fmla="*/ 5705912 w 5705912"/>
              <a:gd name="connsiteY2" fmla="*/ 5674948 h 9505270"/>
              <a:gd name="connsiteX3" fmla="*/ 5705912 w 5705912"/>
              <a:gd name="connsiteY3" fmla="*/ 9505270 h 9505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912" h="9505270">
                <a:moveTo>
                  <a:pt x="0" y="9505270"/>
                </a:moveTo>
                <a:lnTo>
                  <a:pt x="0" y="0"/>
                </a:lnTo>
                <a:lnTo>
                  <a:pt x="5705912" y="5674948"/>
                </a:lnTo>
                <a:lnTo>
                  <a:pt x="5705912" y="95052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>
            <a:noAutofit/>
          </a:bodyPr>
          <a:lstStyle/>
          <a:p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pic>
        <p:nvPicPr>
          <p:cNvPr id="20" name="Picture 9">
            <a:extLst>
              <a:ext uri="{FF2B5EF4-FFF2-40B4-BE49-F238E27FC236}">
                <a16:creationId xmlns:a16="http://schemas.microsoft.com/office/drawing/2014/main" id="{42E0AF8F-2773-4A1E-A448-0EA7CC0EEB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360" y="5813207"/>
            <a:ext cx="1978025" cy="102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CFB27A8-9C4A-461D-9970-77857B17D290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B080469-7312-4D9A-97F8-76CC0D697DCA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17E6CC-D4C4-4A9E-961D-0B948335C1D5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CC0964-109E-4724-9CBD-9C5E8E1259E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AA75C3C-7293-4F05-A284-5A879C55898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BC5C39-F12F-4182-BF69-2195D6B83D8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586304D-0D32-4355-AFB8-EE1B95429126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6081E0-F5F3-471B-BD58-FAE737F9B87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977F8C8-F8D3-467D-ADC4-D72F1CD86B0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F03386-67A2-4DA1-933B-68ACD7DB726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412" name="Group 411">
            <a:extLst>
              <a:ext uri="{FF2B5EF4-FFF2-40B4-BE49-F238E27FC236}">
                <a16:creationId xmlns:a16="http://schemas.microsoft.com/office/drawing/2014/main" id="{3D9CA86E-0332-4452-B729-E54474C27F2F}"/>
              </a:ext>
            </a:extLst>
          </p:cNvPr>
          <p:cNvGrpSpPr/>
          <p:nvPr userDrawn="1"/>
        </p:nvGrpSpPr>
        <p:grpSpPr>
          <a:xfrm>
            <a:off x="57964" y="6040468"/>
            <a:ext cx="10054060" cy="505212"/>
            <a:chOff x="57964" y="6040468"/>
            <a:chExt cx="10054060" cy="505212"/>
          </a:xfrm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FBB5A79E-A673-4083-B350-775A277F3F18}"/>
                </a:ext>
              </a:extLst>
            </p:cNvPr>
            <p:cNvSpPr/>
            <p:nvPr/>
          </p:nvSpPr>
          <p:spPr>
            <a:xfrm>
              <a:off x="918490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314F4B8-9563-47B9-BA13-E917B36F7A1D}"/>
                </a:ext>
              </a:extLst>
            </p:cNvPr>
            <p:cNvSpPr/>
            <p:nvPr/>
          </p:nvSpPr>
          <p:spPr>
            <a:xfrm>
              <a:off x="918490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303E408-62FC-4C15-B556-62611CA3E64F}"/>
                </a:ext>
              </a:extLst>
            </p:cNvPr>
            <p:cNvSpPr/>
            <p:nvPr/>
          </p:nvSpPr>
          <p:spPr>
            <a:xfrm>
              <a:off x="918490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F3879587-7221-44C7-9379-58125B709819}"/>
                </a:ext>
              </a:extLst>
            </p:cNvPr>
            <p:cNvSpPr/>
            <p:nvPr/>
          </p:nvSpPr>
          <p:spPr>
            <a:xfrm>
              <a:off x="932750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7D54071-55C5-4718-8A4A-D4A6A7EA3948}"/>
                </a:ext>
              </a:extLst>
            </p:cNvPr>
            <p:cNvSpPr/>
            <p:nvPr/>
          </p:nvSpPr>
          <p:spPr>
            <a:xfrm>
              <a:off x="932750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A601018-DD2A-4B51-B908-A7626B4D1FD9}"/>
                </a:ext>
              </a:extLst>
            </p:cNvPr>
            <p:cNvSpPr/>
            <p:nvPr/>
          </p:nvSpPr>
          <p:spPr>
            <a:xfrm>
              <a:off x="932750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F36B160-117D-4E4E-BF02-6D207613022B}"/>
                </a:ext>
              </a:extLst>
            </p:cNvPr>
            <p:cNvSpPr/>
            <p:nvPr/>
          </p:nvSpPr>
          <p:spPr>
            <a:xfrm>
              <a:off x="947017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299758A-84AF-48E4-A6B3-8BDA303CFC4C}"/>
                </a:ext>
              </a:extLst>
            </p:cNvPr>
            <p:cNvSpPr/>
            <p:nvPr/>
          </p:nvSpPr>
          <p:spPr>
            <a:xfrm>
              <a:off x="947017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D877352E-FCC3-43A9-854D-49E30B67A212}"/>
                </a:ext>
              </a:extLst>
            </p:cNvPr>
            <p:cNvSpPr/>
            <p:nvPr/>
          </p:nvSpPr>
          <p:spPr>
            <a:xfrm>
              <a:off x="947017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E2ECC865-A0A2-475A-AFD1-E02D5FC45FB1}"/>
                </a:ext>
              </a:extLst>
            </p:cNvPr>
            <p:cNvSpPr/>
            <p:nvPr/>
          </p:nvSpPr>
          <p:spPr>
            <a:xfrm>
              <a:off x="961277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ACADF418-FAA8-4F33-93E5-FB38F5F04370}"/>
                </a:ext>
              </a:extLst>
            </p:cNvPr>
            <p:cNvSpPr/>
            <p:nvPr/>
          </p:nvSpPr>
          <p:spPr>
            <a:xfrm>
              <a:off x="961277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9E39FFB-F607-45FF-B525-9FBA42B84515}"/>
                </a:ext>
              </a:extLst>
            </p:cNvPr>
            <p:cNvSpPr/>
            <p:nvPr/>
          </p:nvSpPr>
          <p:spPr>
            <a:xfrm>
              <a:off x="961277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F37CDEA-044B-46DE-A9B3-C1BC4A74AEE5}"/>
                </a:ext>
              </a:extLst>
            </p:cNvPr>
            <p:cNvSpPr/>
            <p:nvPr/>
          </p:nvSpPr>
          <p:spPr>
            <a:xfrm>
              <a:off x="97554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83BEC52-1805-43EB-850F-A4FC16FED475}"/>
                </a:ext>
              </a:extLst>
            </p:cNvPr>
            <p:cNvSpPr/>
            <p:nvPr/>
          </p:nvSpPr>
          <p:spPr>
            <a:xfrm>
              <a:off x="97554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F44B94CB-22BD-4C04-B55A-3D7CD110B22E}"/>
                </a:ext>
              </a:extLst>
            </p:cNvPr>
            <p:cNvSpPr/>
            <p:nvPr/>
          </p:nvSpPr>
          <p:spPr>
            <a:xfrm>
              <a:off x="97554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174AC2-9247-499D-ADB9-AA882FB75AF7}"/>
                </a:ext>
              </a:extLst>
            </p:cNvPr>
            <p:cNvSpPr/>
            <p:nvPr/>
          </p:nvSpPr>
          <p:spPr>
            <a:xfrm>
              <a:off x="98981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CDFCD77-B492-457F-A3E1-BEFA542C038D}"/>
                </a:ext>
              </a:extLst>
            </p:cNvPr>
            <p:cNvSpPr/>
            <p:nvPr/>
          </p:nvSpPr>
          <p:spPr>
            <a:xfrm>
              <a:off x="98981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3E300686-D5D8-482A-8202-AF942FA89E8C}"/>
                </a:ext>
              </a:extLst>
            </p:cNvPr>
            <p:cNvSpPr/>
            <p:nvPr/>
          </p:nvSpPr>
          <p:spPr>
            <a:xfrm>
              <a:off x="100407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791F1B89-92BD-4C9C-914F-87165F4229BB}"/>
                </a:ext>
              </a:extLst>
            </p:cNvPr>
            <p:cNvSpPr/>
            <p:nvPr/>
          </p:nvSpPr>
          <p:spPr>
            <a:xfrm>
              <a:off x="100407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D038036-E487-4CEC-B6CF-FBE40EEC150E}"/>
                </a:ext>
              </a:extLst>
            </p:cNvPr>
            <p:cNvSpPr/>
            <p:nvPr/>
          </p:nvSpPr>
          <p:spPr>
            <a:xfrm>
              <a:off x="50482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1BEA055-6200-4675-94DA-4F96012054A3}"/>
                </a:ext>
              </a:extLst>
            </p:cNvPr>
            <p:cNvSpPr/>
            <p:nvPr/>
          </p:nvSpPr>
          <p:spPr>
            <a:xfrm>
              <a:off x="761578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879A564-9B06-4425-B6D0-989F39B8CCB4}"/>
                </a:ext>
              </a:extLst>
            </p:cNvPr>
            <p:cNvSpPr/>
            <p:nvPr/>
          </p:nvSpPr>
          <p:spPr>
            <a:xfrm>
              <a:off x="50482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93DB27F-D22A-4598-8FA0-76A9F930DB4F}"/>
                </a:ext>
              </a:extLst>
            </p:cNvPr>
            <p:cNvSpPr/>
            <p:nvPr/>
          </p:nvSpPr>
          <p:spPr>
            <a:xfrm>
              <a:off x="50482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D639325-E72D-4983-84C4-A9583BCD7840}"/>
                </a:ext>
              </a:extLst>
            </p:cNvPr>
            <p:cNvSpPr/>
            <p:nvPr/>
          </p:nvSpPr>
          <p:spPr>
            <a:xfrm>
              <a:off x="504825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B602F2D-73AC-4148-805C-4104095B98F0}"/>
                </a:ext>
              </a:extLst>
            </p:cNvPr>
            <p:cNvSpPr/>
            <p:nvPr/>
          </p:nvSpPr>
          <p:spPr>
            <a:xfrm>
              <a:off x="761578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3B0E366-3CAC-4067-AAE8-14089D978935}"/>
                </a:ext>
              </a:extLst>
            </p:cNvPr>
            <p:cNvSpPr/>
            <p:nvPr/>
          </p:nvSpPr>
          <p:spPr>
            <a:xfrm>
              <a:off x="761578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28422A2-39FD-4302-BD2E-C41B8C5B6F43}"/>
                </a:ext>
              </a:extLst>
            </p:cNvPr>
            <p:cNvSpPr/>
            <p:nvPr/>
          </p:nvSpPr>
          <p:spPr>
            <a:xfrm>
              <a:off x="761578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5178749-DA3F-457C-B11C-3D8A66D558E2}"/>
                </a:ext>
              </a:extLst>
            </p:cNvPr>
            <p:cNvSpPr/>
            <p:nvPr/>
          </p:nvSpPr>
          <p:spPr>
            <a:xfrm>
              <a:off x="53335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CCF38D3-E377-4642-ACF2-A2941FB6D6C9}"/>
                </a:ext>
              </a:extLst>
            </p:cNvPr>
            <p:cNvSpPr/>
            <p:nvPr/>
          </p:nvSpPr>
          <p:spPr>
            <a:xfrm>
              <a:off x="790106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9E03297-F590-47A8-9224-9DE9CD7BE3B7}"/>
                </a:ext>
              </a:extLst>
            </p:cNvPr>
            <p:cNvSpPr/>
            <p:nvPr/>
          </p:nvSpPr>
          <p:spPr>
            <a:xfrm>
              <a:off x="533352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9765AFA-AA6D-47A9-A557-DF1383D5DFAC}"/>
                </a:ext>
              </a:extLst>
            </p:cNvPr>
            <p:cNvSpPr/>
            <p:nvPr/>
          </p:nvSpPr>
          <p:spPr>
            <a:xfrm>
              <a:off x="53335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E04551E8-FBDA-42A5-B5F1-ACCD3F76AE95}"/>
                </a:ext>
              </a:extLst>
            </p:cNvPr>
            <p:cNvSpPr/>
            <p:nvPr/>
          </p:nvSpPr>
          <p:spPr>
            <a:xfrm>
              <a:off x="533352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568421F-7044-4A10-A1FE-923CBA6A707E}"/>
                </a:ext>
              </a:extLst>
            </p:cNvPr>
            <p:cNvSpPr/>
            <p:nvPr/>
          </p:nvSpPr>
          <p:spPr>
            <a:xfrm>
              <a:off x="790106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8BBBC79-DA74-48CA-9B28-0D6327686B9E}"/>
                </a:ext>
              </a:extLst>
            </p:cNvPr>
            <p:cNvSpPr/>
            <p:nvPr/>
          </p:nvSpPr>
          <p:spPr>
            <a:xfrm>
              <a:off x="790106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8E55AC3-5E3D-4EB4-BDA2-EDAC7E18D945}"/>
                </a:ext>
              </a:extLst>
            </p:cNvPr>
            <p:cNvSpPr/>
            <p:nvPr/>
          </p:nvSpPr>
          <p:spPr>
            <a:xfrm>
              <a:off x="790106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315EEF4-E395-4F39-84F6-C28BAE920118}"/>
                </a:ext>
              </a:extLst>
            </p:cNvPr>
            <p:cNvSpPr/>
            <p:nvPr/>
          </p:nvSpPr>
          <p:spPr>
            <a:xfrm>
              <a:off x="54761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31F4630-1F40-4203-9A22-5F05D897A7B1}"/>
                </a:ext>
              </a:extLst>
            </p:cNvPr>
            <p:cNvSpPr/>
            <p:nvPr/>
          </p:nvSpPr>
          <p:spPr>
            <a:xfrm>
              <a:off x="804373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0C56C64-7D81-4F10-BACF-1AFCA2F7FBD1}"/>
                </a:ext>
              </a:extLst>
            </p:cNvPr>
            <p:cNvSpPr/>
            <p:nvPr/>
          </p:nvSpPr>
          <p:spPr>
            <a:xfrm>
              <a:off x="54761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AA06042-8415-4B14-B81F-FD50C8700DAC}"/>
                </a:ext>
              </a:extLst>
            </p:cNvPr>
            <p:cNvSpPr/>
            <p:nvPr/>
          </p:nvSpPr>
          <p:spPr>
            <a:xfrm>
              <a:off x="54761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E195C8E-6A70-48CB-AA84-2688EFF2A034}"/>
                </a:ext>
              </a:extLst>
            </p:cNvPr>
            <p:cNvSpPr/>
            <p:nvPr/>
          </p:nvSpPr>
          <p:spPr>
            <a:xfrm>
              <a:off x="54761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BD0DEF4-0837-4D4A-98A6-594F4D6E380D}"/>
                </a:ext>
              </a:extLst>
            </p:cNvPr>
            <p:cNvSpPr/>
            <p:nvPr/>
          </p:nvSpPr>
          <p:spPr>
            <a:xfrm>
              <a:off x="804373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86D3C23-3579-43BB-B707-2E0420EB5940}"/>
                </a:ext>
              </a:extLst>
            </p:cNvPr>
            <p:cNvSpPr/>
            <p:nvPr/>
          </p:nvSpPr>
          <p:spPr>
            <a:xfrm>
              <a:off x="804373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A299754-769E-4797-AB87-DB343571428B}"/>
                </a:ext>
              </a:extLst>
            </p:cNvPr>
            <p:cNvSpPr/>
            <p:nvPr/>
          </p:nvSpPr>
          <p:spPr>
            <a:xfrm>
              <a:off x="804373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A71463F-9F61-4C0C-80A6-F5309D183561}"/>
                </a:ext>
              </a:extLst>
            </p:cNvPr>
            <p:cNvSpPr/>
            <p:nvPr/>
          </p:nvSpPr>
          <p:spPr>
            <a:xfrm>
              <a:off x="561879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253B8DE-C202-46A5-BB84-BE2085B413DE}"/>
                </a:ext>
              </a:extLst>
            </p:cNvPr>
            <p:cNvSpPr/>
            <p:nvPr/>
          </p:nvSpPr>
          <p:spPr>
            <a:xfrm>
              <a:off x="818640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BF04809-F482-4FF4-A92F-4D3F088B9325}"/>
                </a:ext>
              </a:extLst>
            </p:cNvPr>
            <p:cNvSpPr/>
            <p:nvPr/>
          </p:nvSpPr>
          <p:spPr>
            <a:xfrm>
              <a:off x="561879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E2612AA-0DAA-4CE4-A4FC-2CD8E3675650}"/>
                </a:ext>
              </a:extLst>
            </p:cNvPr>
            <p:cNvSpPr/>
            <p:nvPr/>
          </p:nvSpPr>
          <p:spPr>
            <a:xfrm>
              <a:off x="561879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4224439-8340-4ED6-81A7-18FFF744DABF}"/>
                </a:ext>
              </a:extLst>
            </p:cNvPr>
            <p:cNvSpPr/>
            <p:nvPr/>
          </p:nvSpPr>
          <p:spPr>
            <a:xfrm>
              <a:off x="561879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E85F2ED-72FE-45ED-AEC5-B32ED10C5DC2}"/>
                </a:ext>
              </a:extLst>
            </p:cNvPr>
            <p:cNvSpPr/>
            <p:nvPr/>
          </p:nvSpPr>
          <p:spPr>
            <a:xfrm>
              <a:off x="818640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0C2D1743-32B6-419C-A5EE-D234880371A1}"/>
                </a:ext>
              </a:extLst>
            </p:cNvPr>
            <p:cNvSpPr/>
            <p:nvPr/>
          </p:nvSpPr>
          <p:spPr>
            <a:xfrm>
              <a:off x="818640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9C38E51-0804-4A8C-83C4-7615E2F2EC9C}"/>
                </a:ext>
              </a:extLst>
            </p:cNvPr>
            <p:cNvSpPr/>
            <p:nvPr/>
          </p:nvSpPr>
          <p:spPr>
            <a:xfrm>
              <a:off x="818640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12965FA-0901-4D9B-B1B3-E79AC56A3641}"/>
                </a:ext>
              </a:extLst>
            </p:cNvPr>
            <p:cNvSpPr/>
            <p:nvPr/>
          </p:nvSpPr>
          <p:spPr>
            <a:xfrm>
              <a:off x="576147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E8458EAA-C378-4BEF-A643-6923127E7B54}"/>
                </a:ext>
              </a:extLst>
            </p:cNvPr>
            <p:cNvSpPr/>
            <p:nvPr/>
          </p:nvSpPr>
          <p:spPr>
            <a:xfrm>
              <a:off x="832900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F30BBCC6-DABB-4D52-A6C9-66388994E0A7}"/>
                </a:ext>
              </a:extLst>
            </p:cNvPr>
            <p:cNvSpPr/>
            <p:nvPr/>
          </p:nvSpPr>
          <p:spPr>
            <a:xfrm>
              <a:off x="576147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22B12BD-017E-490A-88B8-A5118F05E384}"/>
                </a:ext>
              </a:extLst>
            </p:cNvPr>
            <p:cNvSpPr/>
            <p:nvPr/>
          </p:nvSpPr>
          <p:spPr>
            <a:xfrm>
              <a:off x="576147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B33745F-3DB7-4F47-88A8-21343291EA19}"/>
                </a:ext>
              </a:extLst>
            </p:cNvPr>
            <p:cNvSpPr/>
            <p:nvPr/>
          </p:nvSpPr>
          <p:spPr>
            <a:xfrm>
              <a:off x="576147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218D883-BFD1-4D9C-A0C3-2E85FE22E65F}"/>
                </a:ext>
              </a:extLst>
            </p:cNvPr>
            <p:cNvSpPr/>
            <p:nvPr/>
          </p:nvSpPr>
          <p:spPr>
            <a:xfrm>
              <a:off x="832900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3D2871E-F2F7-431F-B864-00084831F3B6}"/>
                </a:ext>
              </a:extLst>
            </p:cNvPr>
            <p:cNvSpPr/>
            <p:nvPr/>
          </p:nvSpPr>
          <p:spPr>
            <a:xfrm>
              <a:off x="832900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9913F84-6815-4D23-9000-820F299CE932}"/>
                </a:ext>
              </a:extLst>
            </p:cNvPr>
            <p:cNvSpPr/>
            <p:nvPr/>
          </p:nvSpPr>
          <p:spPr>
            <a:xfrm>
              <a:off x="832900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6C68A4B-2BD2-477F-A5FF-39486FC1A0B5}"/>
                </a:ext>
              </a:extLst>
            </p:cNvPr>
            <p:cNvSpPr/>
            <p:nvPr/>
          </p:nvSpPr>
          <p:spPr>
            <a:xfrm>
              <a:off x="5904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021036E-9FFC-4167-98DD-2E58A9E870A5}"/>
                </a:ext>
              </a:extLst>
            </p:cNvPr>
            <p:cNvSpPr/>
            <p:nvPr/>
          </p:nvSpPr>
          <p:spPr>
            <a:xfrm>
              <a:off x="847168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A72E3A2-A47B-4EA9-A86A-83FBABB8E592}"/>
                </a:ext>
              </a:extLst>
            </p:cNvPr>
            <p:cNvSpPr/>
            <p:nvPr/>
          </p:nvSpPr>
          <p:spPr>
            <a:xfrm>
              <a:off x="5904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91B2307-41FE-4C47-BF22-F074AF9AC3DC}"/>
                </a:ext>
              </a:extLst>
            </p:cNvPr>
            <p:cNvSpPr/>
            <p:nvPr/>
          </p:nvSpPr>
          <p:spPr>
            <a:xfrm>
              <a:off x="5904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3378EB6-BA15-4CF1-B935-B2039EFDFFE8}"/>
                </a:ext>
              </a:extLst>
            </p:cNvPr>
            <p:cNvSpPr/>
            <p:nvPr/>
          </p:nvSpPr>
          <p:spPr>
            <a:xfrm>
              <a:off x="5904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0989A68-5462-47EB-88A6-13C68CDC5CEF}"/>
                </a:ext>
              </a:extLst>
            </p:cNvPr>
            <p:cNvSpPr/>
            <p:nvPr/>
          </p:nvSpPr>
          <p:spPr>
            <a:xfrm>
              <a:off x="847168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9648252-04C1-4420-B7F4-07D90BF0A632}"/>
                </a:ext>
              </a:extLst>
            </p:cNvPr>
            <p:cNvSpPr/>
            <p:nvPr/>
          </p:nvSpPr>
          <p:spPr>
            <a:xfrm>
              <a:off x="847168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4AC37F7-89BD-4FAF-A5F2-62C1A580C02F}"/>
                </a:ext>
              </a:extLst>
            </p:cNvPr>
            <p:cNvSpPr/>
            <p:nvPr/>
          </p:nvSpPr>
          <p:spPr>
            <a:xfrm>
              <a:off x="604674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D481774-0D5F-4191-B7A3-BD1EFF21CD77}"/>
                </a:ext>
              </a:extLst>
            </p:cNvPr>
            <p:cNvSpPr/>
            <p:nvPr/>
          </p:nvSpPr>
          <p:spPr>
            <a:xfrm>
              <a:off x="861428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A5647BF-3899-449D-9C82-15C6FEE40713}"/>
                </a:ext>
              </a:extLst>
            </p:cNvPr>
            <p:cNvSpPr/>
            <p:nvPr/>
          </p:nvSpPr>
          <p:spPr>
            <a:xfrm>
              <a:off x="604674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6EFA414C-5F21-48DB-80BA-47EDA24CC0EB}"/>
                </a:ext>
              </a:extLst>
            </p:cNvPr>
            <p:cNvSpPr/>
            <p:nvPr/>
          </p:nvSpPr>
          <p:spPr>
            <a:xfrm>
              <a:off x="604674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3AD91C5-4441-4169-8C1A-5B112E1C0768}"/>
                </a:ext>
              </a:extLst>
            </p:cNvPr>
            <p:cNvSpPr/>
            <p:nvPr/>
          </p:nvSpPr>
          <p:spPr>
            <a:xfrm>
              <a:off x="604674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A66D5BD-D5C6-4B1D-A38C-060603FBBB92}"/>
                </a:ext>
              </a:extLst>
            </p:cNvPr>
            <p:cNvSpPr/>
            <p:nvPr/>
          </p:nvSpPr>
          <p:spPr>
            <a:xfrm>
              <a:off x="861428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EE92EA5-0729-449E-8DF6-E3FAF8B11FB2}"/>
                </a:ext>
              </a:extLst>
            </p:cNvPr>
            <p:cNvSpPr/>
            <p:nvPr/>
          </p:nvSpPr>
          <p:spPr>
            <a:xfrm>
              <a:off x="861428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7F2A1B1-9913-4F10-AC5B-019D0ED5F9E1}"/>
                </a:ext>
              </a:extLst>
            </p:cNvPr>
            <p:cNvSpPr/>
            <p:nvPr/>
          </p:nvSpPr>
          <p:spPr>
            <a:xfrm>
              <a:off x="861428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1965D0E-EF06-4233-BD91-47DEDE9E68AA}"/>
                </a:ext>
              </a:extLst>
            </p:cNvPr>
            <p:cNvSpPr/>
            <p:nvPr/>
          </p:nvSpPr>
          <p:spPr>
            <a:xfrm>
              <a:off x="618941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04B2D3B-CC51-4BF3-97BD-F5D06E1DD6F2}"/>
                </a:ext>
              </a:extLst>
            </p:cNvPr>
            <p:cNvSpPr/>
            <p:nvPr/>
          </p:nvSpPr>
          <p:spPr>
            <a:xfrm>
              <a:off x="875695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4992508A-829F-45F0-A89F-412A52699F19}"/>
                </a:ext>
              </a:extLst>
            </p:cNvPr>
            <p:cNvSpPr/>
            <p:nvPr/>
          </p:nvSpPr>
          <p:spPr>
            <a:xfrm>
              <a:off x="618941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4C3C7150-757E-4A52-88DB-44D014725CEE}"/>
                </a:ext>
              </a:extLst>
            </p:cNvPr>
            <p:cNvSpPr/>
            <p:nvPr/>
          </p:nvSpPr>
          <p:spPr>
            <a:xfrm>
              <a:off x="618941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17D51A27-830B-4EB4-B363-122134EA2B44}"/>
                </a:ext>
              </a:extLst>
            </p:cNvPr>
            <p:cNvSpPr/>
            <p:nvPr/>
          </p:nvSpPr>
          <p:spPr>
            <a:xfrm>
              <a:off x="618941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F7405B1D-9AB5-46C6-B76A-B8737B0F2F74}"/>
                </a:ext>
              </a:extLst>
            </p:cNvPr>
            <p:cNvSpPr/>
            <p:nvPr/>
          </p:nvSpPr>
          <p:spPr>
            <a:xfrm>
              <a:off x="875695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6ED331E-1980-4E68-952E-EC03CD650AA7}"/>
                </a:ext>
              </a:extLst>
            </p:cNvPr>
            <p:cNvSpPr/>
            <p:nvPr/>
          </p:nvSpPr>
          <p:spPr>
            <a:xfrm>
              <a:off x="875695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690871E-79D8-48EF-B72E-35C9851C3936}"/>
                </a:ext>
              </a:extLst>
            </p:cNvPr>
            <p:cNvSpPr/>
            <p:nvPr/>
          </p:nvSpPr>
          <p:spPr>
            <a:xfrm>
              <a:off x="875695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09B7C7A-0ADE-47E1-929E-12F8A6B5C097}"/>
                </a:ext>
              </a:extLst>
            </p:cNvPr>
            <p:cNvSpPr/>
            <p:nvPr/>
          </p:nvSpPr>
          <p:spPr>
            <a:xfrm>
              <a:off x="633201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29CDFCF-B8C6-4D9A-BEF6-3B8D94582F29}"/>
                </a:ext>
              </a:extLst>
            </p:cNvPr>
            <p:cNvSpPr/>
            <p:nvPr/>
          </p:nvSpPr>
          <p:spPr>
            <a:xfrm>
              <a:off x="88996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8320B64-F66B-4A92-A2AF-82BC6C42CA53}"/>
                </a:ext>
              </a:extLst>
            </p:cNvPr>
            <p:cNvSpPr/>
            <p:nvPr/>
          </p:nvSpPr>
          <p:spPr>
            <a:xfrm>
              <a:off x="633201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EB44A32B-BE01-464D-9198-575AFC6C2E2E}"/>
                </a:ext>
              </a:extLst>
            </p:cNvPr>
            <p:cNvSpPr/>
            <p:nvPr/>
          </p:nvSpPr>
          <p:spPr>
            <a:xfrm>
              <a:off x="633201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7CA954BA-5A74-4AAD-ABC4-176729FDE046}"/>
                </a:ext>
              </a:extLst>
            </p:cNvPr>
            <p:cNvSpPr/>
            <p:nvPr/>
          </p:nvSpPr>
          <p:spPr>
            <a:xfrm>
              <a:off x="633201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0BC3E72-0EBD-4623-BF24-42969768F22A}"/>
                </a:ext>
              </a:extLst>
            </p:cNvPr>
            <p:cNvSpPr/>
            <p:nvPr/>
          </p:nvSpPr>
          <p:spPr>
            <a:xfrm>
              <a:off x="88996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819BD11E-FDBC-4B33-A524-D0308250361B}"/>
                </a:ext>
              </a:extLst>
            </p:cNvPr>
            <p:cNvSpPr/>
            <p:nvPr/>
          </p:nvSpPr>
          <p:spPr>
            <a:xfrm>
              <a:off x="88996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FA7C197-146A-4992-A9B5-4BACD232CCA4}"/>
                </a:ext>
              </a:extLst>
            </p:cNvPr>
            <p:cNvSpPr/>
            <p:nvPr/>
          </p:nvSpPr>
          <p:spPr>
            <a:xfrm>
              <a:off x="88996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568733B-6B2A-49EC-9F8B-6500197716A0}"/>
                </a:ext>
              </a:extLst>
            </p:cNvPr>
            <p:cNvSpPr/>
            <p:nvPr/>
          </p:nvSpPr>
          <p:spPr>
            <a:xfrm>
              <a:off x="647469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114FD4-DDEB-4322-94E0-363FCE0DD652}"/>
                </a:ext>
              </a:extLst>
            </p:cNvPr>
            <p:cNvSpPr/>
            <p:nvPr/>
          </p:nvSpPr>
          <p:spPr>
            <a:xfrm>
              <a:off x="904222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EC226B35-606E-4D9D-AD59-0A9A80EEDE72}"/>
                </a:ext>
              </a:extLst>
            </p:cNvPr>
            <p:cNvSpPr/>
            <p:nvPr/>
          </p:nvSpPr>
          <p:spPr>
            <a:xfrm>
              <a:off x="647469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68C6E95-C718-4DDD-9461-CF94683EAB81}"/>
                </a:ext>
              </a:extLst>
            </p:cNvPr>
            <p:cNvSpPr/>
            <p:nvPr/>
          </p:nvSpPr>
          <p:spPr>
            <a:xfrm>
              <a:off x="647469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25FE9C2-BC11-4B5C-9424-F7D614DD9314}"/>
                </a:ext>
              </a:extLst>
            </p:cNvPr>
            <p:cNvSpPr/>
            <p:nvPr/>
          </p:nvSpPr>
          <p:spPr>
            <a:xfrm>
              <a:off x="647469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55A2A430-C4DB-4402-B886-3A3D68C1B0BC}"/>
                </a:ext>
              </a:extLst>
            </p:cNvPr>
            <p:cNvSpPr/>
            <p:nvPr/>
          </p:nvSpPr>
          <p:spPr>
            <a:xfrm>
              <a:off x="904222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536ED74-0F1B-43BF-A93F-BBD503130938}"/>
                </a:ext>
              </a:extLst>
            </p:cNvPr>
            <p:cNvSpPr/>
            <p:nvPr/>
          </p:nvSpPr>
          <p:spPr>
            <a:xfrm>
              <a:off x="904222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141B1486-0EFC-43DD-973A-25FEC6B90AE5}"/>
                </a:ext>
              </a:extLst>
            </p:cNvPr>
            <p:cNvSpPr/>
            <p:nvPr/>
          </p:nvSpPr>
          <p:spPr>
            <a:xfrm>
              <a:off x="904222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644D102-3AE2-439C-B964-712E6339B6AF}"/>
                </a:ext>
              </a:extLst>
            </p:cNvPr>
            <p:cNvSpPr/>
            <p:nvPr/>
          </p:nvSpPr>
          <p:spPr>
            <a:xfrm>
              <a:off x="661729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B682A1FB-563B-4068-8C4E-317A6DDCA9FE}"/>
                </a:ext>
              </a:extLst>
            </p:cNvPr>
            <p:cNvSpPr/>
            <p:nvPr/>
          </p:nvSpPr>
          <p:spPr>
            <a:xfrm>
              <a:off x="661729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789FFE1-C574-4F43-B786-715540751909}"/>
                </a:ext>
              </a:extLst>
            </p:cNvPr>
            <p:cNvSpPr/>
            <p:nvPr/>
          </p:nvSpPr>
          <p:spPr>
            <a:xfrm>
              <a:off x="661729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F9D7825-0D90-4799-883E-2E379F47A284}"/>
                </a:ext>
              </a:extLst>
            </p:cNvPr>
            <p:cNvSpPr/>
            <p:nvPr/>
          </p:nvSpPr>
          <p:spPr>
            <a:xfrm>
              <a:off x="661729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0CF1F65-92BB-4DC7-8B42-D364E5567E80}"/>
                </a:ext>
              </a:extLst>
            </p:cNvPr>
            <p:cNvSpPr/>
            <p:nvPr/>
          </p:nvSpPr>
          <p:spPr>
            <a:xfrm>
              <a:off x="675996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A2D31C0-E4F3-4B4C-BE3D-A738094122DB}"/>
                </a:ext>
              </a:extLst>
            </p:cNvPr>
            <p:cNvSpPr/>
            <p:nvPr/>
          </p:nvSpPr>
          <p:spPr>
            <a:xfrm>
              <a:off x="675996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D7873BF-023B-4D8A-B777-915A520D44CC}"/>
                </a:ext>
              </a:extLst>
            </p:cNvPr>
            <p:cNvSpPr/>
            <p:nvPr/>
          </p:nvSpPr>
          <p:spPr>
            <a:xfrm>
              <a:off x="675996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C6545918-1854-489F-8809-B9C11FD56D42}"/>
                </a:ext>
              </a:extLst>
            </p:cNvPr>
            <p:cNvSpPr/>
            <p:nvPr/>
          </p:nvSpPr>
          <p:spPr>
            <a:xfrm>
              <a:off x="675996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181D08F-12E8-4057-BB36-592919EA1A42}"/>
                </a:ext>
              </a:extLst>
            </p:cNvPr>
            <p:cNvSpPr/>
            <p:nvPr/>
          </p:nvSpPr>
          <p:spPr>
            <a:xfrm>
              <a:off x="69026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F8957C0-9CF9-4677-9BC6-1AFEC10BA967}"/>
                </a:ext>
              </a:extLst>
            </p:cNvPr>
            <p:cNvSpPr/>
            <p:nvPr/>
          </p:nvSpPr>
          <p:spPr>
            <a:xfrm>
              <a:off x="69026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D77CCD97-54D5-4CFA-BECA-3B94E3D6C580}"/>
                </a:ext>
              </a:extLst>
            </p:cNvPr>
            <p:cNvSpPr/>
            <p:nvPr/>
          </p:nvSpPr>
          <p:spPr>
            <a:xfrm>
              <a:off x="69026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9892961-F7DA-4A8E-88EC-75EF2D8742DE}"/>
                </a:ext>
              </a:extLst>
            </p:cNvPr>
            <p:cNvSpPr/>
            <p:nvPr/>
          </p:nvSpPr>
          <p:spPr>
            <a:xfrm>
              <a:off x="69026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DEAC609-9F20-4FB7-9E60-4CC3432DD910}"/>
                </a:ext>
              </a:extLst>
            </p:cNvPr>
            <p:cNvSpPr/>
            <p:nvPr/>
          </p:nvSpPr>
          <p:spPr>
            <a:xfrm>
              <a:off x="704523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56DA692B-07C5-4BD3-A982-43A6D40AC57F}"/>
                </a:ext>
              </a:extLst>
            </p:cNvPr>
            <p:cNvSpPr/>
            <p:nvPr/>
          </p:nvSpPr>
          <p:spPr>
            <a:xfrm>
              <a:off x="704523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813CE0-38A3-4FA7-8ADC-144C641590EE}"/>
                </a:ext>
              </a:extLst>
            </p:cNvPr>
            <p:cNvSpPr/>
            <p:nvPr/>
          </p:nvSpPr>
          <p:spPr>
            <a:xfrm>
              <a:off x="704523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0850E53-10F6-4DB0-9D09-DC3110F0BC88}"/>
                </a:ext>
              </a:extLst>
            </p:cNvPr>
            <p:cNvSpPr/>
            <p:nvPr/>
          </p:nvSpPr>
          <p:spPr>
            <a:xfrm>
              <a:off x="704523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0448AE2-1B27-42E4-A721-E7CF5DFA4A02}"/>
                </a:ext>
              </a:extLst>
            </p:cNvPr>
            <p:cNvSpPr/>
            <p:nvPr/>
          </p:nvSpPr>
          <p:spPr>
            <a:xfrm>
              <a:off x="718791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AD260E54-03AF-43F7-8654-17E91FFB690A}"/>
                </a:ext>
              </a:extLst>
            </p:cNvPr>
            <p:cNvSpPr/>
            <p:nvPr/>
          </p:nvSpPr>
          <p:spPr>
            <a:xfrm>
              <a:off x="718791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224BDFD1-CF74-4891-8495-3C4EDB231B0F}"/>
                </a:ext>
              </a:extLst>
            </p:cNvPr>
            <p:cNvSpPr/>
            <p:nvPr/>
          </p:nvSpPr>
          <p:spPr>
            <a:xfrm>
              <a:off x="718791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399F4E14-13C7-4ECB-9CD2-B17A39EC5E61}"/>
                </a:ext>
              </a:extLst>
            </p:cNvPr>
            <p:cNvSpPr/>
            <p:nvPr/>
          </p:nvSpPr>
          <p:spPr>
            <a:xfrm>
              <a:off x="718791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64D470B-0D02-4450-93F5-7F3718242359}"/>
                </a:ext>
              </a:extLst>
            </p:cNvPr>
            <p:cNvSpPr/>
            <p:nvPr/>
          </p:nvSpPr>
          <p:spPr>
            <a:xfrm>
              <a:off x="733051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54C9EA1-4629-4440-9337-62BA6FAEA35F}"/>
                </a:ext>
              </a:extLst>
            </p:cNvPr>
            <p:cNvSpPr/>
            <p:nvPr/>
          </p:nvSpPr>
          <p:spPr>
            <a:xfrm>
              <a:off x="733051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5B3C4547-C7C2-445D-8D05-DFB6B8E731B2}"/>
                </a:ext>
              </a:extLst>
            </p:cNvPr>
            <p:cNvSpPr/>
            <p:nvPr/>
          </p:nvSpPr>
          <p:spPr>
            <a:xfrm>
              <a:off x="733051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B2048C7-EEC1-4836-A1EE-36AADE0D5E92}"/>
                </a:ext>
              </a:extLst>
            </p:cNvPr>
            <p:cNvSpPr/>
            <p:nvPr/>
          </p:nvSpPr>
          <p:spPr>
            <a:xfrm>
              <a:off x="733051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4CCC221-E405-4F66-84C7-6766087A8945}"/>
                </a:ext>
              </a:extLst>
            </p:cNvPr>
            <p:cNvSpPr/>
            <p:nvPr/>
          </p:nvSpPr>
          <p:spPr>
            <a:xfrm>
              <a:off x="747318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E085AFA-C42C-42DE-A97C-DB7EE6280930}"/>
                </a:ext>
              </a:extLst>
            </p:cNvPr>
            <p:cNvSpPr/>
            <p:nvPr/>
          </p:nvSpPr>
          <p:spPr>
            <a:xfrm>
              <a:off x="747318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DFEDEE10-2293-47A4-ACD1-5A55775E22A7}"/>
                </a:ext>
              </a:extLst>
            </p:cNvPr>
            <p:cNvSpPr/>
            <p:nvPr/>
          </p:nvSpPr>
          <p:spPr>
            <a:xfrm>
              <a:off x="747318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81A9412-7308-4554-806A-8516049ED4D0}"/>
                </a:ext>
              </a:extLst>
            </p:cNvPr>
            <p:cNvSpPr/>
            <p:nvPr/>
          </p:nvSpPr>
          <p:spPr>
            <a:xfrm>
              <a:off x="747318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2A46649D-F7DD-4A80-8486-09666B1825E0}"/>
                </a:ext>
              </a:extLst>
            </p:cNvPr>
            <p:cNvSpPr/>
            <p:nvPr/>
          </p:nvSpPr>
          <p:spPr>
            <a:xfrm>
              <a:off x="51909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74D90BE-A637-4D89-9E81-5B0795B0F988}"/>
                </a:ext>
              </a:extLst>
            </p:cNvPr>
            <p:cNvSpPr/>
            <p:nvPr/>
          </p:nvSpPr>
          <p:spPr>
            <a:xfrm>
              <a:off x="775846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C27017A-3D86-4720-9A53-BC540AD930E7}"/>
                </a:ext>
              </a:extLst>
            </p:cNvPr>
            <p:cNvSpPr/>
            <p:nvPr/>
          </p:nvSpPr>
          <p:spPr>
            <a:xfrm>
              <a:off x="519092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B6D90DC9-8E6F-4DD4-8D61-36AD37DAFE8E}"/>
                </a:ext>
              </a:extLst>
            </p:cNvPr>
            <p:cNvSpPr/>
            <p:nvPr/>
          </p:nvSpPr>
          <p:spPr>
            <a:xfrm>
              <a:off x="51909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2AC80D00-5483-4C82-91AB-ECDFE7C7303E}"/>
                </a:ext>
              </a:extLst>
            </p:cNvPr>
            <p:cNvSpPr/>
            <p:nvPr/>
          </p:nvSpPr>
          <p:spPr>
            <a:xfrm>
              <a:off x="519092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E26EE2E-0611-4DBB-818A-3916D387BF07}"/>
                </a:ext>
              </a:extLst>
            </p:cNvPr>
            <p:cNvSpPr/>
            <p:nvPr/>
          </p:nvSpPr>
          <p:spPr>
            <a:xfrm>
              <a:off x="775846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386B813A-D417-4A75-8E18-62FBDA47F967}"/>
                </a:ext>
              </a:extLst>
            </p:cNvPr>
            <p:cNvSpPr/>
            <p:nvPr/>
          </p:nvSpPr>
          <p:spPr>
            <a:xfrm>
              <a:off x="775846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FB84132A-EAFE-4177-BB63-802E0207C2DE}"/>
                </a:ext>
              </a:extLst>
            </p:cNvPr>
            <p:cNvSpPr/>
            <p:nvPr/>
          </p:nvSpPr>
          <p:spPr>
            <a:xfrm>
              <a:off x="775846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79B375A7-BA32-48E1-9F63-D9980AAC6BAB}"/>
                </a:ext>
              </a:extLst>
            </p:cNvPr>
            <p:cNvSpPr/>
            <p:nvPr/>
          </p:nvSpPr>
          <p:spPr>
            <a:xfrm>
              <a:off x="847168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DDAA581-5F2B-44B0-9C48-B49D93D35330}"/>
                </a:ext>
              </a:extLst>
            </p:cNvPr>
            <p:cNvSpPr/>
            <p:nvPr/>
          </p:nvSpPr>
          <p:spPr>
            <a:xfrm>
              <a:off x="91268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1D85240-4229-42B5-A320-06AA6EAEFC3C}"/>
                </a:ext>
              </a:extLst>
            </p:cNvPr>
            <p:cNvSpPr/>
            <p:nvPr/>
          </p:nvSpPr>
          <p:spPr>
            <a:xfrm>
              <a:off x="348022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ABCEE14-083F-4545-AC2D-06AF377F1489}"/>
                </a:ext>
              </a:extLst>
            </p:cNvPr>
            <p:cNvSpPr/>
            <p:nvPr/>
          </p:nvSpPr>
          <p:spPr>
            <a:xfrm>
              <a:off x="91268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BEE17395-7B92-4084-8801-AC508607386F}"/>
                </a:ext>
              </a:extLst>
            </p:cNvPr>
            <p:cNvSpPr/>
            <p:nvPr/>
          </p:nvSpPr>
          <p:spPr>
            <a:xfrm>
              <a:off x="91268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7AFC5A98-6D09-401E-B154-F653FD0B4834}"/>
                </a:ext>
              </a:extLst>
            </p:cNvPr>
            <p:cNvSpPr/>
            <p:nvPr/>
          </p:nvSpPr>
          <p:spPr>
            <a:xfrm>
              <a:off x="91268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D9EB2C48-BBC9-4020-A304-6D16E6860CC2}"/>
                </a:ext>
              </a:extLst>
            </p:cNvPr>
            <p:cNvSpPr/>
            <p:nvPr/>
          </p:nvSpPr>
          <p:spPr>
            <a:xfrm>
              <a:off x="348022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2D8DF70-D0D5-4EB9-BCD1-57A7AB76DE91}"/>
                </a:ext>
              </a:extLst>
            </p:cNvPr>
            <p:cNvSpPr/>
            <p:nvPr/>
          </p:nvSpPr>
          <p:spPr>
            <a:xfrm>
              <a:off x="348022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A9A45E78-3606-4A82-8CF2-7E519D791CA5}"/>
                </a:ext>
              </a:extLst>
            </p:cNvPr>
            <p:cNvSpPr/>
            <p:nvPr/>
          </p:nvSpPr>
          <p:spPr>
            <a:xfrm>
              <a:off x="348022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08E33485-B216-4580-A474-732A9B5B8B08}"/>
                </a:ext>
              </a:extLst>
            </p:cNvPr>
            <p:cNvSpPr/>
            <p:nvPr/>
          </p:nvSpPr>
          <p:spPr>
            <a:xfrm>
              <a:off x="119795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044FEF0-5FE2-472F-90BE-140703CC5A79}"/>
                </a:ext>
              </a:extLst>
            </p:cNvPr>
            <p:cNvSpPr/>
            <p:nvPr/>
          </p:nvSpPr>
          <p:spPr>
            <a:xfrm>
              <a:off x="37654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CB530E1B-95F4-47E2-B456-1C5F993DD6E6}"/>
                </a:ext>
              </a:extLst>
            </p:cNvPr>
            <p:cNvSpPr/>
            <p:nvPr/>
          </p:nvSpPr>
          <p:spPr>
            <a:xfrm>
              <a:off x="119795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32CEB12-25BC-4C0E-B020-F8286DDC86E7}"/>
                </a:ext>
              </a:extLst>
            </p:cNvPr>
            <p:cNvSpPr/>
            <p:nvPr/>
          </p:nvSpPr>
          <p:spPr>
            <a:xfrm>
              <a:off x="119795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D100A337-2788-4468-A4CB-C48B02ECA26B}"/>
                </a:ext>
              </a:extLst>
            </p:cNvPr>
            <p:cNvSpPr/>
            <p:nvPr/>
          </p:nvSpPr>
          <p:spPr>
            <a:xfrm>
              <a:off x="119795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5D359A40-ECB9-42D2-8347-1AE4759A1131}"/>
                </a:ext>
              </a:extLst>
            </p:cNvPr>
            <p:cNvSpPr/>
            <p:nvPr/>
          </p:nvSpPr>
          <p:spPr>
            <a:xfrm>
              <a:off x="37654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C507620F-90A0-45AF-95DA-0AC2C4C36324}"/>
                </a:ext>
              </a:extLst>
            </p:cNvPr>
            <p:cNvSpPr/>
            <p:nvPr/>
          </p:nvSpPr>
          <p:spPr>
            <a:xfrm>
              <a:off x="37654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E045B831-EBF6-4E86-B5A5-CDCED052A98A}"/>
                </a:ext>
              </a:extLst>
            </p:cNvPr>
            <p:cNvSpPr/>
            <p:nvPr/>
          </p:nvSpPr>
          <p:spPr>
            <a:xfrm>
              <a:off x="37654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1090618-E569-41C4-B7A6-90A295FDAE92}"/>
                </a:ext>
              </a:extLst>
            </p:cNvPr>
            <p:cNvSpPr/>
            <p:nvPr/>
          </p:nvSpPr>
          <p:spPr>
            <a:xfrm>
              <a:off x="134063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0986E01C-F815-494A-9FD5-FFFE230152B2}"/>
                </a:ext>
              </a:extLst>
            </p:cNvPr>
            <p:cNvSpPr/>
            <p:nvPr/>
          </p:nvSpPr>
          <p:spPr>
            <a:xfrm>
              <a:off x="390816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0F7779C9-78FB-41A0-BA97-CD149A951EBA}"/>
                </a:ext>
              </a:extLst>
            </p:cNvPr>
            <p:cNvSpPr/>
            <p:nvPr/>
          </p:nvSpPr>
          <p:spPr>
            <a:xfrm>
              <a:off x="134063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5D525B1E-BB43-434F-8BAF-8FFFEE2002A9}"/>
                </a:ext>
              </a:extLst>
            </p:cNvPr>
            <p:cNvSpPr/>
            <p:nvPr/>
          </p:nvSpPr>
          <p:spPr>
            <a:xfrm>
              <a:off x="134063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4C8D080C-B0EB-4D53-BCF5-5B59756B60E9}"/>
                </a:ext>
              </a:extLst>
            </p:cNvPr>
            <p:cNvSpPr/>
            <p:nvPr/>
          </p:nvSpPr>
          <p:spPr>
            <a:xfrm>
              <a:off x="134063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3E8C703A-C963-4DE5-80D7-2480BE6D9DCF}"/>
                </a:ext>
              </a:extLst>
            </p:cNvPr>
            <p:cNvSpPr/>
            <p:nvPr/>
          </p:nvSpPr>
          <p:spPr>
            <a:xfrm>
              <a:off x="390816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F85374E7-4BFC-497B-BAF3-5FB2C8FB976F}"/>
                </a:ext>
              </a:extLst>
            </p:cNvPr>
            <p:cNvSpPr/>
            <p:nvPr/>
          </p:nvSpPr>
          <p:spPr>
            <a:xfrm>
              <a:off x="390816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5C7409A-DF96-4E83-96D4-E13B4CC62303}"/>
                </a:ext>
              </a:extLst>
            </p:cNvPr>
            <p:cNvSpPr/>
            <p:nvPr/>
          </p:nvSpPr>
          <p:spPr>
            <a:xfrm>
              <a:off x="390816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D94855D2-7980-4F80-BF67-4AF5955B326A}"/>
                </a:ext>
              </a:extLst>
            </p:cNvPr>
            <p:cNvSpPr/>
            <p:nvPr/>
          </p:nvSpPr>
          <p:spPr>
            <a:xfrm>
              <a:off x="148323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77EB28C9-61A9-4F5F-97D0-50814C7FB5A8}"/>
                </a:ext>
              </a:extLst>
            </p:cNvPr>
            <p:cNvSpPr/>
            <p:nvPr/>
          </p:nvSpPr>
          <p:spPr>
            <a:xfrm>
              <a:off x="405084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C19F90A1-2FB3-47BE-92AB-341E2039B275}"/>
                </a:ext>
              </a:extLst>
            </p:cNvPr>
            <p:cNvSpPr/>
            <p:nvPr/>
          </p:nvSpPr>
          <p:spPr>
            <a:xfrm>
              <a:off x="148323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C2F318FE-DA25-41E2-B1A6-098519F1F4B4}"/>
                </a:ext>
              </a:extLst>
            </p:cNvPr>
            <p:cNvSpPr/>
            <p:nvPr/>
          </p:nvSpPr>
          <p:spPr>
            <a:xfrm>
              <a:off x="148323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FF2B064C-CF42-410D-B7CB-DA53F18B9B4D}"/>
                </a:ext>
              </a:extLst>
            </p:cNvPr>
            <p:cNvSpPr/>
            <p:nvPr/>
          </p:nvSpPr>
          <p:spPr>
            <a:xfrm>
              <a:off x="148323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AF37A684-4EC0-4ACE-B7FC-586CB74578E0}"/>
                </a:ext>
              </a:extLst>
            </p:cNvPr>
            <p:cNvSpPr/>
            <p:nvPr/>
          </p:nvSpPr>
          <p:spPr>
            <a:xfrm>
              <a:off x="405084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B6F0CA8-474E-45E1-8174-38D396A0E007}"/>
                </a:ext>
              </a:extLst>
            </p:cNvPr>
            <p:cNvSpPr/>
            <p:nvPr/>
          </p:nvSpPr>
          <p:spPr>
            <a:xfrm>
              <a:off x="405084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D5D510BC-CDA0-4672-A7BB-8D0FB1CCFCC0}"/>
                </a:ext>
              </a:extLst>
            </p:cNvPr>
            <p:cNvSpPr/>
            <p:nvPr/>
          </p:nvSpPr>
          <p:spPr>
            <a:xfrm>
              <a:off x="405084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48B50B64-752F-4048-B2FF-4896DCDD7489}"/>
                </a:ext>
              </a:extLst>
            </p:cNvPr>
            <p:cNvSpPr/>
            <p:nvPr/>
          </p:nvSpPr>
          <p:spPr>
            <a:xfrm>
              <a:off x="162590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FB1304C6-3833-4A73-B313-608D54120530}"/>
                </a:ext>
              </a:extLst>
            </p:cNvPr>
            <p:cNvSpPr/>
            <p:nvPr/>
          </p:nvSpPr>
          <p:spPr>
            <a:xfrm>
              <a:off x="419344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76C13183-3FDF-4D16-85A1-DCE8B63450EA}"/>
                </a:ext>
              </a:extLst>
            </p:cNvPr>
            <p:cNvSpPr/>
            <p:nvPr/>
          </p:nvSpPr>
          <p:spPr>
            <a:xfrm>
              <a:off x="162590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70028DCF-6DBD-40E9-B717-AD47CE8EB5A2}"/>
                </a:ext>
              </a:extLst>
            </p:cNvPr>
            <p:cNvSpPr/>
            <p:nvPr/>
          </p:nvSpPr>
          <p:spPr>
            <a:xfrm>
              <a:off x="162590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E7B06EC1-8237-4871-B530-22FC5EBB2F14}"/>
                </a:ext>
              </a:extLst>
            </p:cNvPr>
            <p:cNvSpPr/>
            <p:nvPr/>
          </p:nvSpPr>
          <p:spPr>
            <a:xfrm>
              <a:off x="162590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506D6A60-9F53-4A90-9DA5-B8B5EA9BC15F}"/>
                </a:ext>
              </a:extLst>
            </p:cNvPr>
            <p:cNvSpPr/>
            <p:nvPr/>
          </p:nvSpPr>
          <p:spPr>
            <a:xfrm>
              <a:off x="419344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63A4013-275C-4D0E-8DC0-B97DA90B2263}"/>
                </a:ext>
              </a:extLst>
            </p:cNvPr>
            <p:cNvSpPr/>
            <p:nvPr/>
          </p:nvSpPr>
          <p:spPr>
            <a:xfrm>
              <a:off x="419344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D4D115C-773C-418D-8AB2-FAD35ADA6CDE}"/>
                </a:ext>
              </a:extLst>
            </p:cNvPr>
            <p:cNvSpPr/>
            <p:nvPr/>
          </p:nvSpPr>
          <p:spPr>
            <a:xfrm>
              <a:off x="419344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B00366CE-D6B7-4CC8-A2F1-2F3D518AB0B0}"/>
                </a:ext>
              </a:extLst>
            </p:cNvPr>
            <p:cNvSpPr/>
            <p:nvPr/>
          </p:nvSpPr>
          <p:spPr>
            <a:xfrm>
              <a:off x="176850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A373578C-D879-4DAA-9A91-8B2C9D54B7F3}"/>
                </a:ext>
              </a:extLst>
            </p:cNvPr>
            <p:cNvSpPr/>
            <p:nvPr/>
          </p:nvSpPr>
          <p:spPr>
            <a:xfrm>
              <a:off x="433611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396F2279-FD1B-4338-B160-D7599D0FCE1B}"/>
                </a:ext>
              </a:extLst>
            </p:cNvPr>
            <p:cNvSpPr/>
            <p:nvPr/>
          </p:nvSpPr>
          <p:spPr>
            <a:xfrm>
              <a:off x="176850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31151DF7-BBDC-44D1-9BBD-243AD157DAAB}"/>
                </a:ext>
              </a:extLst>
            </p:cNvPr>
            <p:cNvSpPr/>
            <p:nvPr/>
          </p:nvSpPr>
          <p:spPr>
            <a:xfrm>
              <a:off x="176850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F3D9C2BD-BDE7-4169-8B26-D7E77E63C3C9}"/>
                </a:ext>
              </a:extLst>
            </p:cNvPr>
            <p:cNvSpPr/>
            <p:nvPr/>
          </p:nvSpPr>
          <p:spPr>
            <a:xfrm>
              <a:off x="176850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66422BC7-3128-427B-8C35-9D9684265CA7}"/>
                </a:ext>
              </a:extLst>
            </p:cNvPr>
            <p:cNvSpPr/>
            <p:nvPr/>
          </p:nvSpPr>
          <p:spPr>
            <a:xfrm>
              <a:off x="433611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B5DE83A4-409C-4BF1-9ACF-AB2F77CC5EE2}"/>
                </a:ext>
              </a:extLst>
            </p:cNvPr>
            <p:cNvSpPr/>
            <p:nvPr/>
          </p:nvSpPr>
          <p:spPr>
            <a:xfrm>
              <a:off x="433611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BC2BE6A5-83D6-4705-8A3C-CAB2AC930816}"/>
                </a:ext>
              </a:extLst>
            </p:cNvPr>
            <p:cNvSpPr/>
            <p:nvPr/>
          </p:nvSpPr>
          <p:spPr>
            <a:xfrm>
              <a:off x="191117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F6093C0-397C-4894-BCDF-6ADFE679C7F3}"/>
                </a:ext>
              </a:extLst>
            </p:cNvPr>
            <p:cNvSpPr/>
            <p:nvPr/>
          </p:nvSpPr>
          <p:spPr>
            <a:xfrm>
              <a:off x="447871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B20BEBF9-4229-4798-B905-42B977C0BB32}"/>
                </a:ext>
              </a:extLst>
            </p:cNvPr>
            <p:cNvSpPr/>
            <p:nvPr/>
          </p:nvSpPr>
          <p:spPr>
            <a:xfrm>
              <a:off x="191117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F124D6B5-7088-47E0-9593-CB762DA70EA3}"/>
                </a:ext>
              </a:extLst>
            </p:cNvPr>
            <p:cNvSpPr/>
            <p:nvPr/>
          </p:nvSpPr>
          <p:spPr>
            <a:xfrm>
              <a:off x="191117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A9C0289D-0603-458F-B4DA-B00EC6DC386F}"/>
                </a:ext>
              </a:extLst>
            </p:cNvPr>
            <p:cNvSpPr/>
            <p:nvPr/>
          </p:nvSpPr>
          <p:spPr>
            <a:xfrm>
              <a:off x="191117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A0604DAB-694D-4492-91AC-E6ED758EE2B6}"/>
                </a:ext>
              </a:extLst>
            </p:cNvPr>
            <p:cNvSpPr/>
            <p:nvPr/>
          </p:nvSpPr>
          <p:spPr>
            <a:xfrm>
              <a:off x="447871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B16A077F-AAE5-43F4-AA14-063007C3ABE2}"/>
                </a:ext>
              </a:extLst>
            </p:cNvPr>
            <p:cNvSpPr/>
            <p:nvPr/>
          </p:nvSpPr>
          <p:spPr>
            <a:xfrm>
              <a:off x="447871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F2FBF56D-8731-47C3-8315-003A9B487594}"/>
                </a:ext>
              </a:extLst>
            </p:cNvPr>
            <p:cNvSpPr/>
            <p:nvPr/>
          </p:nvSpPr>
          <p:spPr>
            <a:xfrm>
              <a:off x="447871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BE94DDC-2CE8-49C7-AE79-4D0E6806329B}"/>
                </a:ext>
              </a:extLst>
            </p:cNvPr>
            <p:cNvSpPr/>
            <p:nvPr/>
          </p:nvSpPr>
          <p:spPr>
            <a:xfrm>
              <a:off x="205385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3B2671E-995F-4B54-8308-845621B27616}"/>
                </a:ext>
              </a:extLst>
            </p:cNvPr>
            <p:cNvSpPr/>
            <p:nvPr/>
          </p:nvSpPr>
          <p:spPr>
            <a:xfrm>
              <a:off x="462138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BBE7FA4D-BF05-4B7D-99EE-DA2DC30AEFE5}"/>
                </a:ext>
              </a:extLst>
            </p:cNvPr>
            <p:cNvSpPr/>
            <p:nvPr/>
          </p:nvSpPr>
          <p:spPr>
            <a:xfrm>
              <a:off x="205385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C1FF0BD1-04FE-40C6-AF1F-3E7FB8347958}"/>
                </a:ext>
              </a:extLst>
            </p:cNvPr>
            <p:cNvSpPr/>
            <p:nvPr/>
          </p:nvSpPr>
          <p:spPr>
            <a:xfrm>
              <a:off x="205385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C1B172B2-EA20-425F-B1F1-A48F06A8316A}"/>
                </a:ext>
              </a:extLst>
            </p:cNvPr>
            <p:cNvSpPr/>
            <p:nvPr/>
          </p:nvSpPr>
          <p:spPr>
            <a:xfrm>
              <a:off x="205385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63E786EA-9A18-420F-A5EC-CE11BACC2A24}"/>
                </a:ext>
              </a:extLst>
            </p:cNvPr>
            <p:cNvSpPr/>
            <p:nvPr/>
          </p:nvSpPr>
          <p:spPr>
            <a:xfrm>
              <a:off x="462138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5AEADB0-C8CF-4D89-A8F7-8901FBFA387D}"/>
                </a:ext>
              </a:extLst>
            </p:cNvPr>
            <p:cNvSpPr/>
            <p:nvPr/>
          </p:nvSpPr>
          <p:spPr>
            <a:xfrm>
              <a:off x="462138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8F8B91AB-7CA4-4BB1-A0A9-DC410278CBEE}"/>
                </a:ext>
              </a:extLst>
            </p:cNvPr>
            <p:cNvSpPr/>
            <p:nvPr/>
          </p:nvSpPr>
          <p:spPr>
            <a:xfrm>
              <a:off x="462138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563242A6-6155-4DEC-9083-DA74ECFD3CFB}"/>
                </a:ext>
              </a:extLst>
            </p:cNvPr>
            <p:cNvSpPr/>
            <p:nvPr/>
          </p:nvSpPr>
          <p:spPr>
            <a:xfrm>
              <a:off x="219645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D149601D-B476-44F1-B0BA-BC97CCEE7F72}"/>
                </a:ext>
              </a:extLst>
            </p:cNvPr>
            <p:cNvSpPr/>
            <p:nvPr/>
          </p:nvSpPr>
          <p:spPr>
            <a:xfrm>
              <a:off x="476406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901C92FA-FCC6-44F7-8155-855987F3EB7B}"/>
                </a:ext>
              </a:extLst>
            </p:cNvPr>
            <p:cNvSpPr/>
            <p:nvPr/>
          </p:nvSpPr>
          <p:spPr>
            <a:xfrm>
              <a:off x="219645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836CAB45-208E-4C31-B4C1-9485A97EF92F}"/>
                </a:ext>
              </a:extLst>
            </p:cNvPr>
            <p:cNvSpPr/>
            <p:nvPr/>
          </p:nvSpPr>
          <p:spPr>
            <a:xfrm>
              <a:off x="219645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6B0F97A8-3E5B-4A17-8A6E-531C6893A453}"/>
                </a:ext>
              </a:extLst>
            </p:cNvPr>
            <p:cNvSpPr/>
            <p:nvPr/>
          </p:nvSpPr>
          <p:spPr>
            <a:xfrm>
              <a:off x="219645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137E6758-7FF9-4CFA-8F31-997F5E269161}"/>
                </a:ext>
              </a:extLst>
            </p:cNvPr>
            <p:cNvSpPr/>
            <p:nvPr/>
          </p:nvSpPr>
          <p:spPr>
            <a:xfrm>
              <a:off x="476406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CDFE0C78-EE08-4000-A1AE-CB6120D51AB4}"/>
                </a:ext>
              </a:extLst>
            </p:cNvPr>
            <p:cNvSpPr/>
            <p:nvPr/>
          </p:nvSpPr>
          <p:spPr>
            <a:xfrm>
              <a:off x="476406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6C4BA017-8387-4EE1-9605-0E91B7CBB5EB}"/>
                </a:ext>
              </a:extLst>
            </p:cNvPr>
            <p:cNvSpPr/>
            <p:nvPr/>
          </p:nvSpPr>
          <p:spPr>
            <a:xfrm>
              <a:off x="476406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4F5A48D8-C5C7-4D09-A6DD-E5FA0B3D4FEC}"/>
                </a:ext>
              </a:extLst>
            </p:cNvPr>
            <p:cNvSpPr/>
            <p:nvPr/>
          </p:nvSpPr>
          <p:spPr>
            <a:xfrm>
              <a:off x="233912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0FA3B7B4-9AB0-4418-ABDF-00851EE9F228}"/>
                </a:ext>
              </a:extLst>
            </p:cNvPr>
            <p:cNvSpPr/>
            <p:nvPr/>
          </p:nvSpPr>
          <p:spPr>
            <a:xfrm>
              <a:off x="490666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E7A0D928-8FE2-425C-ADBC-D4D07361EC1E}"/>
                </a:ext>
              </a:extLst>
            </p:cNvPr>
            <p:cNvSpPr/>
            <p:nvPr/>
          </p:nvSpPr>
          <p:spPr>
            <a:xfrm>
              <a:off x="233912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4C4250B4-CD4D-4F29-A18F-118B23AD1D79}"/>
                </a:ext>
              </a:extLst>
            </p:cNvPr>
            <p:cNvSpPr/>
            <p:nvPr/>
          </p:nvSpPr>
          <p:spPr>
            <a:xfrm>
              <a:off x="233912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29ECE4F5-E97F-417A-98FC-322C918420A1}"/>
                </a:ext>
              </a:extLst>
            </p:cNvPr>
            <p:cNvSpPr/>
            <p:nvPr/>
          </p:nvSpPr>
          <p:spPr>
            <a:xfrm>
              <a:off x="233912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2285FB-1125-4133-A6E1-17350E35B2C0}"/>
                </a:ext>
              </a:extLst>
            </p:cNvPr>
            <p:cNvSpPr/>
            <p:nvPr/>
          </p:nvSpPr>
          <p:spPr>
            <a:xfrm>
              <a:off x="490666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6D93EC60-6966-411C-AC22-3E6F24BCBA1E}"/>
                </a:ext>
              </a:extLst>
            </p:cNvPr>
            <p:cNvSpPr/>
            <p:nvPr/>
          </p:nvSpPr>
          <p:spPr>
            <a:xfrm>
              <a:off x="490666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BB149CAC-A10A-49BC-BFEB-51A199BE5188}"/>
                </a:ext>
              </a:extLst>
            </p:cNvPr>
            <p:cNvSpPr/>
            <p:nvPr/>
          </p:nvSpPr>
          <p:spPr>
            <a:xfrm>
              <a:off x="490666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FA825405-E475-46C0-BA54-B8D94BD30162}"/>
                </a:ext>
              </a:extLst>
            </p:cNvPr>
            <p:cNvSpPr/>
            <p:nvPr/>
          </p:nvSpPr>
          <p:spPr>
            <a:xfrm>
              <a:off x="24817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69142E7D-5664-4811-8AD6-778EEAD03EE1}"/>
                </a:ext>
              </a:extLst>
            </p:cNvPr>
            <p:cNvSpPr/>
            <p:nvPr/>
          </p:nvSpPr>
          <p:spPr>
            <a:xfrm>
              <a:off x="24817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37672409-4202-45DF-A430-54E171B69841}"/>
                </a:ext>
              </a:extLst>
            </p:cNvPr>
            <p:cNvSpPr/>
            <p:nvPr/>
          </p:nvSpPr>
          <p:spPr>
            <a:xfrm>
              <a:off x="24817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7BA52E99-D265-4B78-821C-91B5EF94A004}"/>
                </a:ext>
              </a:extLst>
            </p:cNvPr>
            <p:cNvSpPr/>
            <p:nvPr/>
          </p:nvSpPr>
          <p:spPr>
            <a:xfrm>
              <a:off x="24817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61C66DC2-D30E-4756-8C4E-A116C561C399}"/>
                </a:ext>
              </a:extLst>
            </p:cNvPr>
            <p:cNvSpPr/>
            <p:nvPr/>
          </p:nvSpPr>
          <p:spPr>
            <a:xfrm>
              <a:off x="262439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7B1DCDA-C2F2-4450-A659-020FD287249B}"/>
                </a:ext>
              </a:extLst>
            </p:cNvPr>
            <p:cNvSpPr/>
            <p:nvPr/>
          </p:nvSpPr>
          <p:spPr>
            <a:xfrm>
              <a:off x="262439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08C78037-A6AF-4564-930B-F7DFC42D78A1}"/>
                </a:ext>
              </a:extLst>
            </p:cNvPr>
            <p:cNvSpPr/>
            <p:nvPr/>
          </p:nvSpPr>
          <p:spPr>
            <a:xfrm>
              <a:off x="262439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F64BCA66-336A-448A-9CBD-2873C6B4A184}"/>
                </a:ext>
              </a:extLst>
            </p:cNvPr>
            <p:cNvSpPr/>
            <p:nvPr/>
          </p:nvSpPr>
          <p:spPr>
            <a:xfrm>
              <a:off x="262439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FF1ADF70-1B20-491A-9A49-369147036E8E}"/>
                </a:ext>
              </a:extLst>
            </p:cNvPr>
            <p:cNvSpPr/>
            <p:nvPr/>
          </p:nvSpPr>
          <p:spPr>
            <a:xfrm>
              <a:off x="2767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EDED8DA9-EEBE-4E3D-BF13-EF7922BCE6BB}"/>
                </a:ext>
              </a:extLst>
            </p:cNvPr>
            <p:cNvSpPr/>
            <p:nvPr/>
          </p:nvSpPr>
          <p:spPr>
            <a:xfrm>
              <a:off x="2767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B5A6A0DB-7373-4869-84A9-642FC216AF9A}"/>
                </a:ext>
              </a:extLst>
            </p:cNvPr>
            <p:cNvSpPr/>
            <p:nvPr/>
          </p:nvSpPr>
          <p:spPr>
            <a:xfrm>
              <a:off x="2767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78D5987E-0F85-4452-98CB-0E6C29BDF7DE}"/>
                </a:ext>
              </a:extLst>
            </p:cNvPr>
            <p:cNvSpPr/>
            <p:nvPr/>
          </p:nvSpPr>
          <p:spPr>
            <a:xfrm>
              <a:off x="2767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E4AD54D6-CDA9-4AD6-B8E0-F133D886604F}"/>
                </a:ext>
              </a:extLst>
            </p:cNvPr>
            <p:cNvSpPr/>
            <p:nvPr/>
          </p:nvSpPr>
          <p:spPr>
            <a:xfrm>
              <a:off x="290967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45511346-D7F2-4203-A1F3-BA32581F7678}"/>
                </a:ext>
              </a:extLst>
            </p:cNvPr>
            <p:cNvSpPr/>
            <p:nvPr/>
          </p:nvSpPr>
          <p:spPr>
            <a:xfrm>
              <a:off x="290967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5D52E8EA-AC09-4971-875E-487276545554}"/>
                </a:ext>
              </a:extLst>
            </p:cNvPr>
            <p:cNvSpPr/>
            <p:nvPr/>
          </p:nvSpPr>
          <p:spPr>
            <a:xfrm>
              <a:off x="290967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D6BCFFE-413F-40F6-B8E3-F0092B54562F}"/>
                </a:ext>
              </a:extLst>
            </p:cNvPr>
            <p:cNvSpPr/>
            <p:nvPr/>
          </p:nvSpPr>
          <p:spPr>
            <a:xfrm>
              <a:off x="290967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CBD41B8E-3BB8-4CC2-BC69-DEC8965AEF96}"/>
                </a:ext>
              </a:extLst>
            </p:cNvPr>
            <p:cNvSpPr/>
            <p:nvPr/>
          </p:nvSpPr>
          <p:spPr>
            <a:xfrm>
              <a:off x="305234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F1F0664-677C-49B1-8578-BE71028B30F2}"/>
                </a:ext>
              </a:extLst>
            </p:cNvPr>
            <p:cNvSpPr/>
            <p:nvPr/>
          </p:nvSpPr>
          <p:spPr>
            <a:xfrm>
              <a:off x="305234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8404CF36-D296-45D3-9A4A-D4597F8F1332}"/>
                </a:ext>
              </a:extLst>
            </p:cNvPr>
            <p:cNvSpPr/>
            <p:nvPr/>
          </p:nvSpPr>
          <p:spPr>
            <a:xfrm>
              <a:off x="305234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511C9E56-2906-4FC7-B554-21AF8C0734CC}"/>
                </a:ext>
              </a:extLst>
            </p:cNvPr>
            <p:cNvSpPr/>
            <p:nvPr/>
          </p:nvSpPr>
          <p:spPr>
            <a:xfrm>
              <a:off x="305234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C8DFFF25-4B5C-4403-8C5D-34F0AF82DE9C}"/>
                </a:ext>
              </a:extLst>
            </p:cNvPr>
            <p:cNvSpPr/>
            <p:nvPr/>
          </p:nvSpPr>
          <p:spPr>
            <a:xfrm>
              <a:off x="319494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4B260F95-B905-4C20-83D3-CF9FAC73B9D1}"/>
                </a:ext>
              </a:extLst>
            </p:cNvPr>
            <p:cNvSpPr/>
            <p:nvPr/>
          </p:nvSpPr>
          <p:spPr>
            <a:xfrm>
              <a:off x="319494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E4CC5BF6-0646-475C-819D-BC5105B23663}"/>
                </a:ext>
              </a:extLst>
            </p:cNvPr>
            <p:cNvSpPr/>
            <p:nvPr/>
          </p:nvSpPr>
          <p:spPr>
            <a:xfrm>
              <a:off x="319494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F02CBDE4-AA9D-49F9-AF20-A55A3094217D}"/>
                </a:ext>
              </a:extLst>
            </p:cNvPr>
            <p:cNvSpPr/>
            <p:nvPr/>
          </p:nvSpPr>
          <p:spPr>
            <a:xfrm>
              <a:off x="319494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59A043AC-DAF1-4C86-908F-0D5159E6C962}"/>
                </a:ext>
              </a:extLst>
            </p:cNvPr>
            <p:cNvSpPr/>
            <p:nvPr/>
          </p:nvSpPr>
          <p:spPr>
            <a:xfrm>
              <a:off x="333762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F02000E7-119E-4BDE-90BD-02C3258F95CE}"/>
                </a:ext>
              </a:extLst>
            </p:cNvPr>
            <p:cNvSpPr/>
            <p:nvPr/>
          </p:nvSpPr>
          <p:spPr>
            <a:xfrm>
              <a:off x="333762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007FF71B-51FA-40AB-885A-CA18B4DB9FDC}"/>
                </a:ext>
              </a:extLst>
            </p:cNvPr>
            <p:cNvSpPr/>
            <p:nvPr/>
          </p:nvSpPr>
          <p:spPr>
            <a:xfrm>
              <a:off x="333762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54FCD10B-A51B-498F-8A1F-79B213186880}"/>
                </a:ext>
              </a:extLst>
            </p:cNvPr>
            <p:cNvSpPr/>
            <p:nvPr/>
          </p:nvSpPr>
          <p:spPr>
            <a:xfrm>
              <a:off x="333762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94F8232D-7004-49F0-A86B-F05FCDB208D5}"/>
                </a:ext>
              </a:extLst>
            </p:cNvPr>
            <p:cNvSpPr/>
            <p:nvPr/>
          </p:nvSpPr>
          <p:spPr>
            <a:xfrm>
              <a:off x="105535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9CB82260-A2F2-42F1-8E07-A0E19C8F3DCA}"/>
                </a:ext>
              </a:extLst>
            </p:cNvPr>
            <p:cNvSpPr/>
            <p:nvPr/>
          </p:nvSpPr>
          <p:spPr>
            <a:xfrm>
              <a:off x="362289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1F6AE420-CF9A-4288-94E6-36229C056D4E}"/>
                </a:ext>
              </a:extLst>
            </p:cNvPr>
            <p:cNvSpPr/>
            <p:nvPr/>
          </p:nvSpPr>
          <p:spPr>
            <a:xfrm>
              <a:off x="105535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D4CEA2-8395-43CE-8F8A-D8D0D6AE0E69}"/>
                </a:ext>
              </a:extLst>
            </p:cNvPr>
            <p:cNvSpPr/>
            <p:nvPr/>
          </p:nvSpPr>
          <p:spPr>
            <a:xfrm>
              <a:off x="105535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C9DD8D14-D681-454B-A37A-130B124AF186}"/>
                </a:ext>
              </a:extLst>
            </p:cNvPr>
            <p:cNvSpPr/>
            <p:nvPr/>
          </p:nvSpPr>
          <p:spPr>
            <a:xfrm>
              <a:off x="105535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B087AB6E-8287-4804-A33B-1E8553C0E673}"/>
                </a:ext>
              </a:extLst>
            </p:cNvPr>
            <p:cNvSpPr/>
            <p:nvPr/>
          </p:nvSpPr>
          <p:spPr>
            <a:xfrm>
              <a:off x="362289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6C757E94-1B00-4135-B402-7044EE9CE4C1}"/>
                </a:ext>
              </a:extLst>
            </p:cNvPr>
            <p:cNvSpPr/>
            <p:nvPr/>
          </p:nvSpPr>
          <p:spPr>
            <a:xfrm>
              <a:off x="362289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B8AA6312-A24C-48EB-8758-4735B5CA4B8D}"/>
                </a:ext>
              </a:extLst>
            </p:cNvPr>
            <p:cNvSpPr/>
            <p:nvPr/>
          </p:nvSpPr>
          <p:spPr>
            <a:xfrm>
              <a:off x="362289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FD09459E-D063-43D4-859A-D6416B11B494}"/>
                </a:ext>
              </a:extLst>
            </p:cNvPr>
            <p:cNvSpPr/>
            <p:nvPr/>
          </p:nvSpPr>
          <p:spPr>
            <a:xfrm>
              <a:off x="433611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B729397C-5660-43A9-A868-84D452318882}"/>
                </a:ext>
              </a:extLst>
            </p:cNvPr>
            <p:cNvSpPr/>
            <p:nvPr/>
          </p:nvSpPr>
          <p:spPr>
            <a:xfrm>
              <a:off x="5796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E233F836-7120-4377-9478-CAA7B8AFD47F}"/>
                </a:ext>
              </a:extLst>
            </p:cNvPr>
            <p:cNvSpPr/>
            <p:nvPr/>
          </p:nvSpPr>
          <p:spPr>
            <a:xfrm>
              <a:off x="5796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900399CE-0161-4AEB-B3D1-9EABC33111DA}"/>
                </a:ext>
              </a:extLst>
            </p:cNvPr>
            <p:cNvSpPr/>
            <p:nvPr/>
          </p:nvSpPr>
          <p:spPr>
            <a:xfrm>
              <a:off x="5796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793F1B21-2A2A-4BF1-839A-0CED429D1DBA}"/>
                </a:ext>
              </a:extLst>
            </p:cNvPr>
            <p:cNvSpPr/>
            <p:nvPr/>
          </p:nvSpPr>
          <p:spPr>
            <a:xfrm>
              <a:off x="5796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E1C112C9-B364-4E4E-82A6-4EAE2A02713D}"/>
                </a:ext>
              </a:extLst>
            </p:cNvPr>
            <p:cNvSpPr/>
            <p:nvPr/>
          </p:nvSpPr>
          <p:spPr>
            <a:xfrm>
              <a:off x="20063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C7413E4-7EC7-44BF-8632-DAE56E19E9E3}"/>
                </a:ext>
              </a:extLst>
            </p:cNvPr>
            <p:cNvSpPr/>
            <p:nvPr/>
          </p:nvSpPr>
          <p:spPr>
            <a:xfrm>
              <a:off x="20063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EEB08736-0088-47DA-8C05-FF81394FF89A}"/>
                </a:ext>
              </a:extLst>
            </p:cNvPr>
            <p:cNvSpPr/>
            <p:nvPr/>
          </p:nvSpPr>
          <p:spPr>
            <a:xfrm>
              <a:off x="20063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FCB7F045-4899-4D02-9BDD-B2D788983C2A}"/>
                </a:ext>
              </a:extLst>
            </p:cNvPr>
            <p:cNvSpPr/>
            <p:nvPr/>
          </p:nvSpPr>
          <p:spPr>
            <a:xfrm>
              <a:off x="3432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AE62143C-7F01-4699-87B0-4F7E0213B1F1}"/>
                </a:ext>
              </a:extLst>
            </p:cNvPr>
            <p:cNvSpPr/>
            <p:nvPr/>
          </p:nvSpPr>
          <p:spPr>
            <a:xfrm>
              <a:off x="3432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8DD37511-8CBA-4EA7-879A-6D40721E9F41}"/>
                </a:ext>
              </a:extLst>
            </p:cNvPr>
            <p:cNvSpPr/>
            <p:nvPr/>
          </p:nvSpPr>
          <p:spPr>
            <a:xfrm>
              <a:off x="3432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0556BDE0-F157-49A4-B1B7-74399407455E}"/>
                </a:ext>
              </a:extLst>
            </p:cNvPr>
            <p:cNvSpPr/>
            <p:nvPr/>
          </p:nvSpPr>
          <p:spPr>
            <a:xfrm>
              <a:off x="3432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B5F50F3-ABAA-47E1-89A3-E910AF0BA842}"/>
                </a:ext>
              </a:extLst>
            </p:cNvPr>
            <p:cNvSpPr/>
            <p:nvPr/>
          </p:nvSpPr>
          <p:spPr>
            <a:xfrm>
              <a:off x="48591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69BF788E-F153-42B2-93C1-459F2B0771AE}"/>
                </a:ext>
              </a:extLst>
            </p:cNvPr>
            <p:cNvSpPr/>
            <p:nvPr/>
          </p:nvSpPr>
          <p:spPr>
            <a:xfrm>
              <a:off x="48591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D07A0FB8-07F4-4A2F-B2F3-A843586407CF}"/>
                </a:ext>
              </a:extLst>
            </p:cNvPr>
            <p:cNvSpPr/>
            <p:nvPr/>
          </p:nvSpPr>
          <p:spPr>
            <a:xfrm>
              <a:off x="48591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C0C72748-283B-40D7-A03A-DBF58B58B46A}"/>
                </a:ext>
              </a:extLst>
            </p:cNvPr>
            <p:cNvSpPr/>
            <p:nvPr/>
          </p:nvSpPr>
          <p:spPr>
            <a:xfrm>
              <a:off x="48591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9C1884FB-3490-4058-8240-F3C01BD7DD80}"/>
                </a:ext>
              </a:extLst>
            </p:cNvPr>
            <p:cNvSpPr/>
            <p:nvPr/>
          </p:nvSpPr>
          <p:spPr>
            <a:xfrm>
              <a:off x="62858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DAD260AE-42CF-4390-9176-B4BD22A528DD}"/>
                </a:ext>
              </a:extLst>
            </p:cNvPr>
            <p:cNvSpPr/>
            <p:nvPr/>
          </p:nvSpPr>
          <p:spPr>
            <a:xfrm>
              <a:off x="62858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905CB6DA-C557-4481-82A2-65FB8AEED2E7}"/>
                </a:ext>
              </a:extLst>
            </p:cNvPr>
            <p:cNvSpPr/>
            <p:nvPr/>
          </p:nvSpPr>
          <p:spPr>
            <a:xfrm>
              <a:off x="62858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32E4D79A-E40D-48E2-9294-14FB1A40078E}"/>
                </a:ext>
              </a:extLst>
            </p:cNvPr>
            <p:cNvSpPr/>
            <p:nvPr/>
          </p:nvSpPr>
          <p:spPr>
            <a:xfrm>
              <a:off x="62858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F7A68C10-6696-4047-AE23-BCE93A5B20F6}"/>
                </a:ext>
              </a:extLst>
            </p:cNvPr>
            <p:cNvSpPr/>
            <p:nvPr/>
          </p:nvSpPr>
          <p:spPr>
            <a:xfrm>
              <a:off x="77118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C8C95FF5-312C-408F-881B-B6E20CA3692B}"/>
                </a:ext>
              </a:extLst>
            </p:cNvPr>
            <p:cNvSpPr/>
            <p:nvPr/>
          </p:nvSpPr>
          <p:spPr>
            <a:xfrm>
              <a:off x="77118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3CA81529-5200-48C6-9458-524876AFE459}"/>
                </a:ext>
              </a:extLst>
            </p:cNvPr>
            <p:cNvSpPr/>
            <p:nvPr/>
          </p:nvSpPr>
          <p:spPr>
            <a:xfrm>
              <a:off x="77118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693C9681-43DA-4555-ADB6-DA2F8D2BD211}"/>
                </a:ext>
              </a:extLst>
            </p:cNvPr>
            <p:cNvSpPr/>
            <p:nvPr/>
          </p:nvSpPr>
          <p:spPr>
            <a:xfrm>
              <a:off x="77118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9" name="Freeform: Shape 408">
              <a:extLst>
                <a:ext uri="{FF2B5EF4-FFF2-40B4-BE49-F238E27FC236}">
                  <a16:creationId xmlns:a16="http://schemas.microsoft.com/office/drawing/2014/main" id="{4A15EF01-C679-408F-A73F-A98755821DD0}"/>
                </a:ext>
              </a:extLst>
            </p:cNvPr>
            <p:cNvSpPr/>
            <p:nvPr/>
          </p:nvSpPr>
          <p:spPr>
            <a:xfrm>
              <a:off x="20063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5" name="Date Placeholder 3">
            <a:extLst>
              <a:ext uri="{FF2B5EF4-FFF2-40B4-BE49-F238E27FC236}">
                <a16:creationId xmlns:a16="http://schemas.microsoft.com/office/drawing/2014/main" id="{A28A91CD-1DE9-4D8C-95D1-C1C70CCB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2003B1D3-F118-4DC2-9C13-CFA16C6DBB7D}" type="datetime1">
              <a:rPr lang="en-GB" smtClean="0"/>
              <a:t>30/10/2023</a:t>
            </a:fld>
            <a:endParaRPr lang="en-GB" dirty="0"/>
          </a:p>
        </p:txBody>
      </p:sp>
      <p:sp>
        <p:nvSpPr>
          <p:cNvPr id="296" name="Footer Placeholder 4">
            <a:extLst>
              <a:ext uri="{FF2B5EF4-FFF2-40B4-BE49-F238E27FC236}">
                <a16:creationId xmlns:a16="http://schemas.microsoft.com/office/drawing/2014/main" id="{2424FC31-CE78-4C31-BB97-A80E82A5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97" name="Slide Number Placeholder 5">
            <a:extLst>
              <a:ext uri="{FF2B5EF4-FFF2-40B4-BE49-F238E27FC236}">
                <a16:creationId xmlns:a16="http://schemas.microsoft.com/office/drawing/2014/main" id="{9E754D4A-8F07-48F1-ADC4-FCC25FA89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10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AADCF178-FA9F-DD10-A47C-47697DC93834}"/>
              </a:ext>
            </a:extLst>
          </p:cNvPr>
          <p:cNvSpPr/>
          <p:nvPr userDrawn="1"/>
        </p:nvSpPr>
        <p:spPr>
          <a:xfrm>
            <a:off x="60" y="34"/>
            <a:ext cx="10354976" cy="6857967"/>
          </a:xfrm>
          <a:custGeom>
            <a:avLst/>
            <a:gdLst>
              <a:gd name="connsiteX0" fmla="*/ 9042170 w 10354976"/>
              <a:gd name="connsiteY0" fmla="*/ 6474347 h 6857967"/>
              <a:gd name="connsiteX1" fmla="*/ 9042170 w 10354976"/>
              <a:gd name="connsiteY1" fmla="*/ 6545648 h 6857967"/>
              <a:gd name="connsiteX2" fmla="*/ 9113471 w 10354976"/>
              <a:gd name="connsiteY2" fmla="*/ 6545648 h 6857967"/>
              <a:gd name="connsiteX3" fmla="*/ 9113471 w 10354976"/>
              <a:gd name="connsiteY3" fmla="*/ 6474347 h 6857967"/>
              <a:gd name="connsiteX4" fmla="*/ 8899568 w 10354976"/>
              <a:gd name="connsiteY4" fmla="*/ 6474347 h 6857967"/>
              <a:gd name="connsiteX5" fmla="*/ 8899568 w 10354976"/>
              <a:gd name="connsiteY5" fmla="*/ 6545648 h 6857967"/>
              <a:gd name="connsiteX6" fmla="*/ 8970869 w 10354976"/>
              <a:gd name="connsiteY6" fmla="*/ 6545648 h 6857967"/>
              <a:gd name="connsiteX7" fmla="*/ 8970869 w 10354976"/>
              <a:gd name="connsiteY7" fmla="*/ 6474347 h 6857967"/>
              <a:gd name="connsiteX8" fmla="*/ 8756896 w 10354976"/>
              <a:gd name="connsiteY8" fmla="*/ 6474347 h 6857967"/>
              <a:gd name="connsiteX9" fmla="*/ 8756896 w 10354976"/>
              <a:gd name="connsiteY9" fmla="*/ 6545648 h 6857967"/>
              <a:gd name="connsiteX10" fmla="*/ 8828196 w 10354976"/>
              <a:gd name="connsiteY10" fmla="*/ 6545648 h 6857967"/>
              <a:gd name="connsiteX11" fmla="*/ 8828196 w 10354976"/>
              <a:gd name="connsiteY11" fmla="*/ 6474347 h 6857967"/>
              <a:gd name="connsiteX12" fmla="*/ 8614223 w 10354976"/>
              <a:gd name="connsiteY12" fmla="*/ 6474347 h 6857967"/>
              <a:gd name="connsiteX13" fmla="*/ 8614223 w 10354976"/>
              <a:gd name="connsiteY13" fmla="*/ 6545648 h 6857967"/>
              <a:gd name="connsiteX14" fmla="*/ 8685524 w 10354976"/>
              <a:gd name="connsiteY14" fmla="*/ 6545648 h 6857967"/>
              <a:gd name="connsiteX15" fmla="*/ 8685524 w 10354976"/>
              <a:gd name="connsiteY15" fmla="*/ 6474347 h 6857967"/>
              <a:gd name="connsiteX16" fmla="*/ 8471622 w 10354976"/>
              <a:gd name="connsiteY16" fmla="*/ 6474347 h 6857967"/>
              <a:gd name="connsiteX17" fmla="*/ 8471622 w 10354976"/>
              <a:gd name="connsiteY17" fmla="*/ 6545648 h 6857967"/>
              <a:gd name="connsiteX18" fmla="*/ 8542923 w 10354976"/>
              <a:gd name="connsiteY18" fmla="*/ 6545648 h 6857967"/>
              <a:gd name="connsiteX19" fmla="*/ 8542923 w 10354976"/>
              <a:gd name="connsiteY19" fmla="*/ 6474347 h 6857967"/>
              <a:gd name="connsiteX20" fmla="*/ 8328949 w 10354976"/>
              <a:gd name="connsiteY20" fmla="*/ 6474347 h 6857967"/>
              <a:gd name="connsiteX21" fmla="*/ 8328949 w 10354976"/>
              <a:gd name="connsiteY21" fmla="*/ 6545648 h 6857967"/>
              <a:gd name="connsiteX22" fmla="*/ 8400250 w 10354976"/>
              <a:gd name="connsiteY22" fmla="*/ 6545648 h 6857967"/>
              <a:gd name="connsiteX23" fmla="*/ 8400250 w 10354976"/>
              <a:gd name="connsiteY23" fmla="*/ 6474347 h 6857967"/>
              <a:gd name="connsiteX24" fmla="*/ 8186348 w 10354976"/>
              <a:gd name="connsiteY24" fmla="*/ 6474347 h 6857967"/>
              <a:gd name="connsiteX25" fmla="*/ 8186348 w 10354976"/>
              <a:gd name="connsiteY25" fmla="*/ 6545648 h 6857967"/>
              <a:gd name="connsiteX26" fmla="*/ 8257649 w 10354976"/>
              <a:gd name="connsiteY26" fmla="*/ 6545648 h 6857967"/>
              <a:gd name="connsiteX27" fmla="*/ 8257649 w 10354976"/>
              <a:gd name="connsiteY27" fmla="*/ 6474347 h 6857967"/>
              <a:gd name="connsiteX28" fmla="*/ 8043675 w 10354976"/>
              <a:gd name="connsiteY28" fmla="*/ 6474347 h 6857967"/>
              <a:gd name="connsiteX29" fmla="*/ 8043675 w 10354976"/>
              <a:gd name="connsiteY29" fmla="*/ 6545648 h 6857967"/>
              <a:gd name="connsiteX30" fmla="*/ 8114976 w 10354976"/>
              <a:gd name="connsiteY30" fmla="*/ 6545648 h 6857967"/>
              <a:gd name="connsiteX31" fmla="*/ 8114976 w 10354976"/>
              <a:gd name="connsiteY31" fmla="*/ 6474347 h 6857967"/>
              <a:gd name="connsiteX32" fmla="*/ 7901003 w 10354976"/>
              <a:gd name="connsiteY32" fmla="*/ 6474347 h 6857967"/>
              <a:gd name="connsiteX33" fmla="*/ 7901003 w 10354976"/>
              <a:gd name="connsiteY33" fmla="*/ 6545648 h 6857967"/>
              <a:gd name="connsiteX34" fmla="*/ 7972304 w 10354976"/>
              <a:gd name="connsiteY34" fmla="*/ 6545648 h 6857967"/>
              <a:gd name="connsiteX35" fmla="*/ 7972304 w 10354976"/>
              <a:gd name="connsiteY35" fmla="*/ 6474347 h 6857967"/>
              <a:gd name="connsiteX36" fmla="*/ 7758401 w 10354976"/>
              <a:gd name="connsiteY36" fmla="*/ 6474347 h 6857967"/>
              <a:gd name="connsiteX37" fmla="*/ 7758401 w 10354976"/>
              <a:gd name="connsiteY37" fmla="*/ 6545648 h 6857967"/>
              <a:gd name="connsiteX38" fmla="*/ 7829702 w 10354976"/>
              <a:gd name="connsiteY38" fmla="*/ 6545648 h 6857967"/>
              <a:gd name="connsiteX39" fmla="*/ 7829702 w 10354976"/>
              <a:gd name="connsiteY39" fmla="*/ 6474347 h 6857967"/>
              <a:gd name="connsiteX40" fmla="*/ 7615728 w 10354976"/>
              <a:gd name="connsiteY40" fmla="*/ 6474347 h 6857967"/>
              <a:gd name="connsiteX41" fmla="*/ 7615728 w 10354976"/>
              <a:gd name="connsiteY41" fmla="*/ 6545648 h 6857967"/>
              <a:gd name="connsiteX42" fmla="*/ 7687029 w 10354976"/>
              <a:gd name="connsiteY42" fmla="*/ 6545648 h 6857967"/>
              <a:gd name="connsiteX43" fmla="*/ 7687029 w 10354976"/>
              <a:gd name="connsiteY43" fmla="*/ 6474347 h 6857967"/>
              <a:gd name="connsiteX44" fmla="*/ 7473127 w 10354976"/>
              <a:gd name="connsiteY44" fmla="*/ 6474347 h 6857967"/>
              <a:gd name="connsiteX45" fmla="*/ 7473127 w 10354976"/>
              <a:gd name="connsiteY45" fmla="*/ 6545648 h 6857967"/>
              <a:gd name="connsiteX46" fmla="*/ 7544428 w 10354976"/>
              <a:gd name="connsiteY46" fmla="*/ 6545648 h 6857967"/>
              <a:gd name="connsiteX47" fmla="*/ 7544428 w 10354976"/>
              <a:gd name="connsiteY47" fmla="*/ 6474347 h 6857967"/>
              <a:gd name="connsiteX48" fmla="*/ 7330454 w 10354976"/>
              <a:gd name="connsiteY48" fmla="*/ 6474347 h 6857967"/>
              <a:gd name="connsiteX49" fmla="*/ 7330454 w 10354976"/>
              <a:gd name="connsiteY49" fmla="*/ 6545648 h 6857967"/>
              <a:gd name="connsiteX50" fmla="*/ 7401755 w 10354976"/>
              <a:gd name="connsiteY50" fmla="*/ 6545648 h 6857967"/>
              <a:gd name="connsiteX51" fmla="*/ 7401755 w 10354976"/>
              <a:gd name="connsiteY51" fmla="*/ 6474347 h 6857967"/>
              <a:gd name="connsiteX52" fmla="*/ 7187853 w 10354976"/>
              <a:gd name="connsiteY52" fmla="*/ 6474347 h 6857967"/>
              <a:gd name="connsiteX53" fmla="*/ 7187853 w 10354976"/>
              <a:gd name="connsiteY53" fmla="*/ 6545648 h 6857967"/>
              <a:gd name="connsiteX54" fmla="*/ 7259154 w 10354976"/>
              <a:gd name="connsiteY54" fmla="*/ 6545648 h 6857967"/>
              <a:gd name="connsiteX55" fmla="*/ 7259154 w 10354976"/>
              <a:gd name="connsiteY55" fmla="*/ 6474347 h 6857967"/>
              <a:gd name="connsiteX56" fmla="*/ 7045180 w 10354976"/>
              <a:gd name="connsiteY56" fmla="*/ 6474347 h 6857967"/>
              <a:gd name="connsiteX57" fmla="*/ 7045180 w 10354976"/>
              <a:gd name="connsiteY57" fmla="*/ 6545648 h 6857967"/>
              <a:gd name="connsiteX58" fmla="*/ 7116481 w 10354976"/>
              <a:gd name="connsiteY58" fmla="*/ 6545648 h 6857967"/>
              <a:gd name="connsiteX59" fmla="*/ 7116481 w 10354976"/>
              <a:gd name="connsiteY59" fmla="*/ 6474347 h 6857967"/>
              <a:gd name="connsiteX60" fmla="*/ 6902579 w 10354976"/>
              <a:gd name="connsiteY60" fmla="*/ 6474347 h 6857967"/>
              <a:gd name="connsiteX61" fmla="*/ 6902579 w 10354976"/>
              <a:gd name="connsiteY61" fmla="*/ 6545648 h 6857967"/>
              <a:gd name="connsiteX62" fmla="*/ 6973880 w 10354976"/>
              <a:gd name="connsiteY62" fmla="*/ 6545648 h 6857967"/>
              <a:gd name="connsiteX63" fmla="*/ 6973880 w 10354976"/>
              <a:gd name="connsiteY63" fmla="*/ 6474347 h 6857967"/>
              <a:gd name="connsiteX64" fmla="*/ 6759906 w 10354976"/>
              <a:gd name="connsiteY64" fmla="*/ 6474347 h 6857967"/>
              <a:gd name="connsiteX65" fmla="*/ 6759906 w 10354976"/>
              <a:gd name="connsiteY65" fmla="*/ 6545648 h 6857967"/>
              <a:gd name="connsiteX66" fmla="*/ 6831207 w 10354976"/>
              <a:gd name="connsiteY66" fmla="*/ 6545648 h 6857967"/>
              <a:gd name="connsiteX67" fmla="*/ 6831207 w 10354976"/>
              <a:gd name="connsiteY67" fmla="*/ 6474347 h 6857967"/>
              <a:gd name="connsiteX68" fmla="*/ 6617234 w 10354976"/>
              <a:gd name="connsiteY68" fmla="*/ 6474347 h 6857967"/>
              <a:gd name="connsiteX69" fmla="*/ 6617234 w 10354976"/>
              <a:gd name="connsiteY69" fmla="*/ 6545648 h 6857967"/>
              <a:gd name="connsiteX70" fmla="*/ 6688535 w 10354976"/>
              <a:gd name="connsiteY70" fmla="*/ 6545648 h 6857967"/>
              <a:gd name="connsiteX71" fmla="*/ 6688535 w 10354976"/>
              <a:gd name="connsiteY71" fmla="*/ 6474347 h 6857967"/>
              <a:gd name="connsiteX72" fmla="*/ 6474632 w 10354976"/>
              <a:gd name="connsiteY72" fmla="*/ 6474347 h 6857967"/>
              <a:gd name="connsiteX73" fmla="*/ 6474632 w 10354976"/>
              <a:gd name="connsiteY73" fmla="*/ 6545648 h 6857967"/>
              <a:gd name="connsiteX74" fmla="*/ 6545933 w 10354976"/>
              <a:gd name="connsiteY74" fmla="*/ 6545648 h 6857967"/>
              <a:gd name="connsiteX75" fmla="*/ 6545933 w 10354976"/>
              <a:gd name="connsiteY75" fmla="*/ 6474347 h 6857967"/>
              <a:gd name="connsiteX76" fmla="*/ 6331959 w 10354976"/>
              <a:gd name="connsiteY76" fmla="*/ 6474347 h 6857967"/>
              <a:gd name="connsiteX77" fmla="*/ 6331959 w 10354976"/>
              <a:gd name="connsiteY77" fmla="*/ 6545648 h 6857967"/>
              <a:gd name="connsiteX78" fmla="*/ 6403260 w 10354976"/>
              <a:gd name="connsiteY78" fmla="*/ 6545648 h 6857967"/>
              <a:gd name="connsiteX79" fmla="*/ 6403260 w 10354976"/>
              <a:gd name="connsiteY79" fmla="*/ 6474347 h 6857967"/>
              <a:gd name="connsiteX80" fmla="*/ 6189358 w 10354976"/>
              <a:gd name="connsiteY80" fmla="*/ 6474347 h 6857967"/>
              <a:gd name="connsiteX81" fmla="*/ 6189358 w 10354976"/>
              <a:gd name="connsiteY81" fmla="*/ 6545648 h 6857967"/>
              <a:gd name="connsiteX82" fmla="*/ 6260659 w 10354976"/>
              <a:gd name="connsiteY82" fmla="*/ 6545648 h 6857967"/>
              <a:gd name="connsiteX83" fmla="*/ 6260659 w 10354976"/>
              <a:gd name="connsiteY83" fmla="*/ 6474347 h 6857967"/>
              <a:gd name="connsiteX84" fmla="*/ 6046689 w 10354976"/>
              <a:gd name="connsiteY84" fmla="*/ 6474347 h 6857967"/>
              <a:gd name="connsiteX85" fmla="*/ 6046689 w 10354976"/>
              <a:gd name="connsiteY85" fmla="*/ 6545648 h 6857967"/>
              <a:gd name="connsiteX86" fmla="*/ 6117986 w 10354976"/>
              <a:gd name="connsiteY86" fmla="*/ 6545648 h 6857967"/>
              <a:gd name="connsiteX87" fmla="*/ 6117986 w 10354976"/>
              <a:gd name="connsiteY87" fmla="*/ 6474347 h 6857967"/>
              <a:gd name="connsiteX88" fmla="*/ 5904023 w 10354976"/>
              <a:gd name="connsiteY88" fmla="*/ 6474347 h 6857967"/>
              <a:gd name="connsiteX89" fmla="*/ 5904023 w 10354976"/>
              <a:gd name="connsiteY89" fmla="*/ 6545648 h 6857967"/>
              <a:gd name="connsiteX90" fmla="*/ 5975319 w 10354976"/>
              <a:gd name="connsiteY90" fmla="*/ 6545648 h 6857967"/>
              <a:gd name="connsiteX91" fmla="*/ 5975319 w 10354976"/>
              <a:gd name="connsiteY91" fmla="*/ 6474347 h 6857967"/>
              <a:gd name="connsiteX92" fmla="*/ 5761426 w 10354976"/>
              <a:gd name="connsiteY92" fmla="*/ 6474347 h 6857967"/>
              <a:gd name="connsiteX93" fmla="*/ 5761426 w 10354976"/>
              <a:gd name="connsiteY93" fmla="*/ 6545648 h 6857967"/>
              <a:gd name="connsiteX94" fmla="*/ 5832724 w 10354976"/>
              <a:gd name="connsiteY94" fmla="*/ 6545648 h 6857967"/>
              <a:gd name="connsiteX95" fmla="*/ 5832724 w 10354976"/>
              <a:gd name="connsiteY95" fmla="*/ 6474347 h 6857967"/>
              <a:gd name="connsiteX96" fmla="*/ 5618761 w 10354976"/>
              <a:gd name="connsiteY96" fmla="*/ 6474347 h 6857967"/>
              <a:gd name="connsiteX97" fmla="*/ 5618761 w 10354976"/>
              <a:gd name="connsiteY97" fmla="*/ 6545648 h 6857967"/>
              <a:gd name="connsiteX98" fmla="*/ 5690059 w 10354976"/>
              <a:gd name="connsiteY98" fmla="*/ 6545648 h 6857967"/>
              <a:gd name="connsiteX99" fmla="*/ 5690059 w 10354976"/>
              <a:gd name="connsiteY99" fmla="*/ 6474347 h 6857967"/>
              <a:gd name="connsiteX100" fmla="*/ 5476167 w 10354976"/>
              <a:gd name="connsiteY100" fmla="*/ 6474347 h 6857967"/>
              <a:gd name="connsiteX101" fmla="*/ 5476167 w 10354976"/>
              <a:gd name="connsiteY101" fmla="*/ 6545648 h 6857967"/>
              <a:gd name="connsiteX102" fmla="*/ 5547463 w 10354976"/>
              <a:gd name="connsiteY102" fmla="*/ 6545648 h 6857967"/>
              <a:gd name="connsiteX103" fmla="*/ 5547463 w 10354976"/>
              <a:gd name="connsiteY103" fmla="*/ 6474347 h 6857967"/>
              <a:gd name="connsiteX104" fmla="*/ 5333500 w 10354976"/>
              <a:gd name="connsiteY104" fmla="*/ 6474347 h 6857967"/>
              <a:gd name="connsiteX105" fmla="*/ 5333500 w 10354976"/>
              <a:gd name="connsiteY105" fmla="*/ 6545648 h 6857967"/>
              <a:gd name="connsiteX106" fmla="*/ 5404799 w 10354976"/>
              <a:gd name="connsiteY106" fmla="*/ 6545648 h 6857967"/>
              <a:gd name="connsiteX107" fmla="*/ 5404799 w 10354976"/>
              <a:gd name="connsiteY107" fmla="*/ 6474347 h 6857967"/>
              <a:gd name="connsiteX108" fmla="*/ 5190877 w 10354976"/>
              <a:gd name="connsiteY108" fmla="*/ 6474347 h 6857967"/>
              <a:gd name="connsiteX109" fmla="*/ 5190877 w 10354976"/>
              <a:gd name="connsiteY109" fmla="*/ 6545648 h 6857967"/>
              <a:gd name="connsiteX110" fmla="*/ 5262188 w 10354976"/>
              <a:gd name="connsiteY110" fmla="*/ 6545648 h 6857967"/>
              <a:gd name="connsiteX111" fmla="*/ 5262188 w 10354976"/>
              <a:gd name="connsiteY111" fmla="*/ 6474347 h 6857967"/>
              <a:gd name="connsiteX112" fmla="*/ 5048236 w 10354976"/>
              <a:gd name="connsiteY112" fmla="*/ 6474347 h 6857967"/>
              <a:gd name="connsiteX113" fmla="*/ 5048236 w 10354976"/>
              <a:gd name="connsiteY113" fmla="*/ 6545648 h 6857967"/>
              <a:gd name="connsiteX114" fmla="*/ 5119528 w 10354976"/>
              <a:gd name="connsiteY114" fmla="*/ 6545648 h 6857967"/>
              <a:gd name="connsiteX115" fmla="*/ 5119528 w 10354976"/>
              <a:gd name="connsiteY115" fmla="*/ 6474347 h 6857967"/>
              <a:gd name="connsiteX116" fmla="*/ 4906607 w 10354976"/>
              <a:gd name="connsiteY116" fmla="*/ 6474347 h 6857967"/>
              <a:gd name="connsiteX117" fmla="*/ 4906607 w 10354976"/>
              <a:gd name="connsiteY117" fmla="*/ 6545648 h 6857967"/>
              <a:gd name="connsiteX118" fmla="*/ 4977916 w 10354976"/>
              <a:gd name="connsiteY118" fmla="*/ 6545648 h 6857967"/>
              <a:gd name="connsiteX119" fmla="*/ 4977916 w 10354976"/>
              <a:gd name="connsiteY119" fmla="*/ 6474347 h 6857967"/>
              <a:gd name="connsiteX120" fmla="*/ 4764013 w 10354976"/>
              <a:gd name="connsiteY120" fmla="*/ 6474347 h 6857967"/>
              <a:gd name="connsiteX121" fmla="*/ 4764013 w 10354976"/>
              <a:gd name="connsiteY121" fmla="*/ 6545648 h 6857967"/>
              <a:gd name="connsiteX122" fmla="*/ 4835311 w 10354976"/>
              <a:gd name="connsiteY122" fmla="*/ 6545648 h 6857967"/>
              <a:gd name="connsiteX123" fmla="*/ 4835311 w 10354976"/>
              <a:gd name="connsiteY123" fmla="*/ 6474347 h 6857967"/>
              <a:gd name="connsiteX124" fmla="*/ 4621342 w 10354976"/>
              <a:gd name="connsiteY124" fmla="*/ 6474347 h 6857967"/>
              <a:gd name="connsiteX125" fmla="*/ 4621342 w 10354976"/>
              <a:gd name="connsiteY125" fmla="*/ 6545648 h 6857967"/>
              <a:gd name="connsiteX126" fmla="*/ 4692639 w 10354976"/>
              <a:gd name="connsiteY126" fmla="*/ 6545648 h 6857967"/>
              <a:gd name="connsiteX127" fmla="*/ 4692639 w 10354976"/>
              <a:gd name="connsiteY127" fmla="*/ 6474347 h 6857967"/>
              <a:gd name="connsiteX128" fmla="*/ 4478666 w 10354976"/>
              <a:gd name="connsiteY128" fmla="*/ 6474347 h 6857967"/>
              <a:gd name="connsiteX129" fmla="*/ 4478666 w 10354976"/>
              <a:gd name="connsiteY129" fmla="*/ 6545648 h 6857967"/>
              <a:gd name="connsiteX130" fmla="*/ 4549969 w 10354976"/>
              <a:gd name="connsiteY130" fmla="*/ 6545648 h 6857967"/>
              <a:gd name="connsiteX131" fmla="*/ 4549969 w 10354976"/>
              <a:gd name="connsiteY131" fmla="*/ 6474347 h 6857967"/>
              <a:gd name="connsiteX132" fmla="*/ 4336061 w 10354976"/>
              <a:gd name="connsiteY132" fmla="*/ 6474347 h 6857967"/>
              <a:gd name="connsiteX133" fmla="*/ 4336061 w 10354976"/>
              <a:gd name="connsiteY133" fmla="*/ 6545648 h 6857967"/>
              <a:gd name="connsiteX134" fmla="*/ 4407362 w 10354976"/>
              <a:gd name="connsiteY134" fmla="*/ 6545648 h 6857967"/>
              <a:gd name="connsiteX135" fmla="*/ 4407362 w 10354976"/>
              <a:gd name="connsiteY135" fmla="*/ 6474347 h 6857967"/>
              <a:gd name="connsiteX136" fmla="*/ 4193412 w 10354976"/>
              <a:gd name="connsiteY136" fmla="*/ 6474347 h 6857967"/>
              <a:gd name="connsiteX137" fmla="*/ 4193412 w 10354976"/>
              <a:gd name="connsiteY137" fmla="*/ 6545648 h 6857967"/>
              <a:gd name="connsiteX138" fmla="*/ 4264695 w 10354976"/>
              <a:gd name="connsiteY138" fmla="*/ 6545648 h 6857967"/>
              <a:gd name="connsiteX139" fmla="*/ 4264695 w 10354976"/>
              <a:gd name="connsiteY139" fmla="*/ 6474347 h 6857967"/>
              <a:gd name="connsiteX140" fmla="*/ 4050809 w 10354976"/>
              <a:gd name="connsiteY140" fmla="*/ 6474347 h 6857967"/>
              <a:gd name="connsiteX141" fmla="*/ 4050809 w 10354976"/>
              <a:gd name="connsiteY141" fmla="*/ 6545648 h 6857967"/>
              <a:gd name="connsiteX142" fmla="*/ 4122113 w 10354976"/>
              <a:gd name="connsiteY142" fmla="*/ 6545648 h 6857967"/>
              <a:gd name="connsiteX143" fmla="*/ 4122113 w 10354976"/>
              <a:gd name="connsiteY143" fmla="*/ 6474347 h 6857967"/>
              <a:gd name="connsiteX144" fmla="*/ 3908136 w 10354976"/>
              <a:gd name="connsiteY144" fmla="*/ 6474347 h 6857967"/>
              <a:gd name="connsiteX145" fmla="*/ 3908136 w 10354976"/>
              <a:gd name="connsiteY145" fmla="*/ 6545648 h 6857967"/>
              <a:gd name="connsiteX146" fmla="*/ 3979438 w 10354976"/>
              <a:gd name="connsiteY146" fmla="*/ 6545648 h 6857967"/>
              <a:gd name="connsiteX147" fmla="*/ 3979438 w 10354976"/>
              <a:gd name="connsiteY147" fmla="*/ 6474347 h 6857967"/>
              <a:gd name="connsiteX148" fmla="*/ 3765462 w 10354976"/>
              <a:gd name="connsiteY148" fmla="*/ 6474347 h 6857967"/>
              <a:gd name="connsiteX149" fmla="*/ 3765462 w 10354976"/>
              <a:gd name="connsiteY149" fmla="*/ 6545648 h 6857967"/>
              <a:gd name="connsiteX150" fmla="*/ 3836763 w 10354976"/>
              <a:gd name="connsiteY150" fmla="*/ 6545648 h 6857967"/>
              <a:gd name="connsiteX151" fmla="*/ 3836763 w 10354976"/>
              <a:gd name="connsiteY151" fmla="*/ 6474347 h 6857967"/>
              <a:gd name="connsiteX152" fmla="*/ 3622851 w 10354976"/>
              <a:gd name="connsiteY152" fmla="*/ 6474347 h 6857967"/>
              <a:gd name="connsiteX153" fmla="*/ 3622851 w 10354976"/>
              <a:gd name="connsiteY153" fmla="*/ 6545648 h 6857967"/>
              <a:gd name="connsiteX154" fmla="*/ 3694151 w 10354976"/>
              <a:gd name="connsiteY154" fmla="*/ 6545648 h 6857967"/>
              <a:gd name="connsiteX155" fmla="*/ 3694151 w 10354976"/>
              <a:gd name="connsiteY155" fmla="*/ 6474347 h 6857967"/>
              <a:gd name="connsiteX156" fmla="*/ 3480203 w 10354976"/>
              <a:gd name="connsiteY156" fmla="*/ 6474347 h 6857967"/>
              <a:gd name="connsiteX157" fmla="*/ 3480203 w 10354976"/>
              <a:gd name="connsiteY157" fmla="*/ 6545648 h 6857967"/>
              <a:gd name="connsiteX158" fmla="*/ 3551509 w 10354976"/>
              <a:gd name="connsiteY158" fmla="*/ 6545648 h 6857967"/>
              <a:gd name="connsiteX159" fmla="*/ 3551509 w 10354976"/>
              <a:gd name="connsiteY159" fmla="*/ 6474347 h 6857967"/>
              <a:gd name="connsiteX160" fmla="*/ 3337579 w 10354976"/>
              <a:gd name="connsiteY160" fmla="*/ 6474347 h 6857967"/>
              <a:gd name="connsiteX161" fmla="*/ 3337579 w 10354976"/>
              <a:gd name="connsiteY161" fmla="*/ 6545648 h 6857967"/>
              <a:gd name="connsiteX162" fmla="*/ 3408880 w 10354976"/>
              <a:gd name="connsiteY162" fmla="*/ 6545648 h 6857967"/>
              <a:gd name="connsiteX163" fmla="*/ 3408880 w 10354976"/>
              <a:gd name="connsiteY163" fmla="*/ 6474347 h 6857967"/>
              <a:gd name="connsiteX164" fmla="*/ 3194905 w 10354976"/>
              <a:gd name="connsiteY164" fmla="*/ 6474347 h 6857967"/>
              <a:gd name="connsiteX165" fmla="*/ 3194905 w 10354976"/>
              <a:gd name="connsiteY165" fmla="*/ 6545648 h 6857967"/>
              <a:gd name="connsiteX166" fmla="*/ 3266206 w 10354976"/>
              <a:gd name="connsiteY166" fmla="*/ 6545648 h 6857967"/>
              <a:gd name="connsiteX167" fmla="*/ 3266206 w 10354976"/>
              <a:gd name="connsiteY167" fmla="*/ 6474347 h 6857967"/>
              <a:gd name="connsiteX168" fmla="*/ 3052304 w 10354976"/>
              <a:gd name="connsiteY168" fmla="*/ 6474347 h 6857967"/>
              <a:gd name="connsiteX169" fmla="*/ 3052304 w 10354976"/>
              <a:gd name="connsiteY169" fmla="*/ 6545648 h 6857967"/>
              <a:gd name="connsiteX170" fmla="*/ 3123606 w 10354976"/>
              <a:gd name="connsiteY170" fmla="*/ 6545648 h 6857967"/>
              <a:gd name="connsiteX171" fmla="*/ 3123606 w 10354976"/>
              <a:gd name="connsiteY171" fmla="*/ 6474347 h 6857967"/>
              <a:gd name="connsiteX172" fmla="*/ 2909633 w 10354976"/>
              <a:gd name="connsiteY172" fmla="*/ 6474347 h 6857967"/>
              <a:gd name="connsiteX173" fmla="*/ 2909633 w 10354976"/>
              <a:gd name="connsiteY173" fmla="*/ 6545648 h 6857967"/>
              <a:gd name="connsiteX174" fmla="*/ 2980934 w 10354976"/>
              <a:gd name="connsiteY174" fmla="*/ 6545648 h 6857967"/>
              <a:gd name="connsiteX175" fmla="*/ 2980934 w 10354976"/>
              <a:gd name="connsiteY175" fmla="*/ 6474347 h 6857967"/>
              <a:gd name="connsiteX176" fmla="*/ 2767033 w 10354976"/>
              <a:gd name="connsiteY176" fmla="*/ 6474347 h 6857967"/>
              <a:gd name="connsiteX177" fmla="*/ 2767033 w 10354976"/>
              <a:gd name="connsiteY177" fmla="*/ 6545648 h 6857967"/>
              <a:gd name="connsiteX178" fmla="*/ 2838334 w 10354976"/>
              <a:gd name="connsiteY178" fmla="*/ 6545648 h 6857967"/>
              <a:gd name="connsiteX179" fmla="*/ 2838334 w 10354976"/>
              <a:gd name="connsiteY179" fmla="*/ 6474347 h 6857967"/>
              <a:gd name="connsiteX180" fmla="*/ 2624360 w 10354976"/>
              <a:gd name="connsiteY180" fmla="*/ 6474347 h 6857967"/>
              <a:gd name="connsiteX181" fmla="*/ 2624360 w 10354976"/>
              <a:gd name="connsiteY181" fmla="*/ 6545648 h 6857967"/>
              <a:gd name="connsiteX182" fmla="*/ 2695661 w 10354976"/>
              <a:gd name="connsiteY182" fmla="*/ 6545648 h 6857967"/>
              <a:gd name="connsiteX183" fmla="*/ 2695661 w 10354976"/>
              <a:gd name="connsiteY183" fmla="*/ 6474347 h 6857967"/>
              <a:gd name="connsiteX184" fmla="*/ 2481690 w 10354976"/>
              <a:gd name="connsiteY184" fmla="*/ 6474347 h 6857967"/>
              <a:gd name="connsiteX185" fmla="*/ 2481690 w 10354976"/>
              <a:gd name="connsiteY185" fmla="*/ 6545648 h 6857967"/>
              <a:gd name="connsiteX186" fmla="*/ 2552990 w 10354976"/>
              <a:gd name="connsiteY186" fmla="*/ 6545648 h 6857967"/>
              <a:gd name="connsiteX187" fmla="*/ 2552990 w 10354976"/>
              <a:gd name="connsiteY187" fmla="*/ 6474347 h 6857967"/>
              <a:gd name="connsiteX188" fmla="*/ 2339090 w 10354976"/>
              <a:gd name="connsiteY188" fmla="*/ 6474347 h 6857967"/>
              <a:gd name="connsiteX189" fmla="*/ 2339090 w 10354976"/>
              <a:gd name="connsiteY189" fmla="*/ 6545648 h 6857967"/>
              <a:gd name="connsiteX190" fmla="*/ 2410390 w 10354976"/>
              <a:gd name="connsiteY190" fmla="*/ 6545648 h 6857967"/>
              <a:gd name="connsiteX191" fmla="*/ 2410390 w 10354976"/>
              <a:gd name="connsiteY191" fmla="*/ 6474347 h 6857967"/>
              <a:gd name="connsiteX192" fmla="*/ 2196420 w 10354976"/>
              <a:gd name="connsiteY192" fmla="*/ 6474347 h 6857967"/>
              <a:gd name="connsiteX193" fmla="*/ 2196420 w 10354976"/>
              <a:gd name="connsiteY193" fmla="*/ 6545648 h 6857967"/>
              <a:gd name="connsiteX194" fmla="*/ 2267720 w 10354976"/>
              <a:gd name="connsiteY194" fmla="*/ 6545648 h 6857967"/>
              <a:gd name="connsiteX195" fmla="*/ 2267720 w 10354976"/>
              <a:gd name="connsiteY195" fmla="*/ 6474347 h 6857967"/>
              <a:gd name="connsiteX196" fmla="*/ 2053813 w 10354976"/>
              <a:gd name="connsiteY196" fmla="*/ 6474347 h 6857967"/>
              <a:gd name="connsiteX197" fmla="*/ 2053813 w 10354976"/>
              <a:gd name="connsiteY197" fmla="*/ 6545648 h 6857967"/>
              <a:gd name="connsiteX198" fmla="*/ 2125117 w 10354976"/>
              <a:gd name="connsiteY198" fmla="*/ 6545648 h 6857967"/>
              <a:gd name="connsiteX199" fmla="*/ 2125117 w 10354976"/>
              <a:gd name="connsiteY199" fmla="*/ 6474347 h 6857967"/>
              <a:gd name="connsiteX200" fmla="*/ 1911141 w 10354976"/>
              <a:gd name="connsiteY200" fmla="*/ 6474347 h 6857967"/>
              <a:gd name="connsiteX201" fmla="*/ 1911141 w 10354976"/>
              <a:gd name="connsiteY201" fmla="*/ 6545648 h 6857967"/>
              <a:gd name="connsiteX202" fmla="*/ 1982442 w 10354976"/>
              <a:gd name="connsiteY202" fmla="*/ 6545648 h 6857967"/>
              <a:gd name="connsiteX203" fmla="*/ 1982442 w 10354976"/>
              <a:gd name="connsiteY203" fmla="*/ 6474347 h 6857967"/>
              <a:gd name="connsiteX204" fmla="*/ 1768470 w 10354976"/>
              <a:gd name="connsiteY204" fmla="*/ 6474347 h 6857967"/>
              <a:gd name="connsiteX205" fmla="*/ 1768470 w 10354976"/>
              <a:gd name="connsiteY205" fmla="*/ 6545648 h 6857967"/>
              <a:gd name="connsiteX206" fmla="*/ 1839771 w 10354976"/>
              <a:gd name="connsiteY206" fmla="*/ 6545648 h 6857967"/>
              <a:gd name="connsiteX207" fmla="*/ 1839771 w 10354976"/>
              <a:gd name="connsiteY207" fmla="*/ 6474347 h 6857967"/>
              <a:gd name="connsiteX208" fmla="*/ 1625870 w 10354976"/>
              <a:gd name="connsiteY208" fmla="*/ 6474347 h 6857967"/>
              <a:gd name="connsiteX209" fmla="*/ 1625870 w 10354976"/>
              <a:gd name="connsiteY209" fmla="*/ 6545648 h 6857967"/>
              <a:gd name="connsiteX210" fmla="*/ 1697170 w 10354976"/>
              <a:gd name="connsiteY210" fmla="*/ 6545648 h 6857967"/>
              <a:gd name="connsiteX211" fmla="*/ 1697170 w 10354976"/>
              <a:gd name="connsiteY211" fmla="*/ 6474347 h 6857967"/>
              <a:gd name="connsiteX212" fmla="*/ 1483199 w 10354976"/>
              <a:gd name="connsiteY212" fmla="*/ 6474347 h 6857967"/>
              <a:gd name="connsiteX213" fmla="*/ 1483199 w 10354976"/>
              <a:gd name="connsiteY213" fmla="*/ 6545648 h 6857967"/>
              <a:gd name="connsiteX214" fmla="*/ 1554500 w 10354976"/>
              <a:gd name="connsiteY214" fmla="*/ 6545648 h 6857967"/>
              <a:gd name="connsiteX215" fmla="*/ 1554500 w 10354976"/>
              <a:gd name="connsiteY215" fmla="*/ 6474347 h 6857967"/>
              <a:gd name="connsiteX216" fmla="*/ 1340599 w 10354976"/>
              <a:gd name="connsiteY216" fmla="*/ 6474347 h 6857967"/>
              <a:gd name="connsiteX217" fmla="*/ 1340599 w 10354976"/>
              <a:gd name="connsiteY217" fmla="*/ 6545648 h 6857967"/>
              <a:gd name="connsiteX218" fmla="*/ 1411899 w 10354976"/>
              <a:gd name="connsiteY218" fmla="*/ 6545648 h 6857967"/>
              <a:gd name="connsiteX219" fmla="*/ 1411899 w 10354976"/>
              <a:gd name="connsiteY219" fmla="*/ 6474347 h 6857967"/>
              <a:gd name="connsiteX220" fmla="*/ 1197929 w 10354976"/>
              <a:gd name="connsiteY220" fmla="*/ 6474347 h 6857967"/>
              <a:gd name="connsiteX221" fmla="*/ 1197929 w 10354976"/>
              <a:gd name="connsiteY221" fmla="*/ 6545648 h 6857967"/>
              <a:gd name="connsiteX222" fmla="*/ 1269230 w 10354976"/>
              <a:gd name="connsiteY222" fmla="*/ 6545648 h 6857967"/>
              <a:gd name="connsiteX223" fmla="*/ 1269230 w 10354976"/>
              <a:gd name="connsiteY223" fmla="*/ 6474347 h 6857967"/>
              <a:gd name="connsiteX224" fmla="*/ 1055311 w 10354976"/>
              <a:gd name="connsiteY224" fmla="*/ 6474347 h 6857967"/>
              <a:gd name="connsiteX225" fmla="*/ 1055311 w 10354976"/>
              <a:gd name="connsiteY225" fmla="*/ 6545648 h 6857967"/>
              <a:gd name="connsiteX226" fmla="*/ 1126612 w 10354976"/>
              <a:gd name="connsiteY226" fmla="*/ 6545648 h 6857967"/>
              <a:gd name="connsiteX227" fmla="*/ 1126612 w 10354976"/>
              <a:gd name="connsiteY227" fmla="*/ 6474347 h 6857967"/>
              <a:gd name="connsiteX228" fmla="*/ 912657 w 10354976"/>
              <a:gd name="connsiteY228" fmla="*/ 6474347 h 6857967"/>
              <a:gd name="connsiteX229" fmla="*/ 912657 w 10354976"/>
              <a:gd name="connsiteY229" fmla="*/ 6545648 h 6857967"/>
              <a:gd name="connsiteX230" fmla="*/ 983958 w 10354976"/>
              <a:gd name="connsiteY230" fmla="*/ 6545648 h 6857967"/>
              <a:gd name="connsiteX231" fmla="*/ 983958 w 10354976"/>
              <a:gd name="connsiteY231" fmla="*/ 6474347 h 6857967"/>
              <a:gd name="connsiteX232" fmla="*/ 771135 w 10354976"/>
              <a:gd name="connsiteY232" fmla="*/ 6474347 h 6857967"/>
              <a:gd name="connsiteX233" fmla="*/ 771135 w 10354976"/>
              <a:gd name="connsiteY233" fmla="*/ 6545648 h 6857967"/>
              <a:gd name="connsiteX234" fmla="*/ 842436 w 10354976"/>
              <a:gd name="connsiteY234" fmla="*/ 6545648 h 6857967"/>
              <a:gd name="connsiteX235" fmla="*/ 842436 w 10354976"/>
              <a:gd name="connsiteY235" fmla="*/ 6474347 h 6857967"/>
              <a:gd name="connsiteX236" fmla="*/ 628534 w 10354976"/>
              <a:gd name="connsiteY236" fmla="*/ 6474347 h 6857967"/>
              <a:gd name="connsiteX237" fmla="*/ 628534 w 10354976"/>
              <a:gd name="connsiteY237" fmla="*/ 6545648 h 6857967"/>
              <a:gd name="connsiteX238" fmla="*/ 699835 w 10354976"/>
              <a:gd name="connsiteY238" fmla="*/ 6545648 h 6857967"/>
              <a:gd name="connsiteX239" fmla="*/ 699835 w 10354976"/>
              <a:gd name="connsiteY239" fmla="*/ 6474347 h 6857967"/>
              <a:gd name="connsiteX240" fmla="*/ 485863 w 10354976"/>
              <a:gd name="connsiteY240" fmla="*/ 6474347 h 6857967"/>
              <a:gd name="connsiteX241" fmla="*/ 485863 w 10354976"/>
              <a:gd name="connsiteY241" fmla="*/ 6545648 h 6857967"/>
              <a:gd name="connsiteX242" fmla="*/ 557163 w 10354976"/>
              <a:gd name="connsiteY242" fmla="*/ 6545648 h 6857967"/>
              <a:gd name="connsiteX243" fmla="*/ 557163 w 10354976"/>
              <a:gd name="connsiteY243" fmla="*/ 6474347 h 6857967"/>
              <a:gd name="connsiteX244" fmla="*/ 343191 w 10354976"/>
              <a:gd name="connsiteY244" fmla="*/ 6474347 h 6857967"/>
              <a:gd name="connsiteX245" fmla="*/ 343191 w 10354976"/>
              <a:gd name="connsiteY245" fmla="*/ 6545648 h 6857967"/>
              <a:gd name="connsiteX246" fmla="*/ 414492 w 10354976"/>
              <a:gd name="connsiteY246" fmla="*/ 6545648 h 6857967"/>
              <a:gd name="connsiteX247" fmla="*/ 414492 w 10354976"/>
              <a:gd name="connsiteY247" fmla="*/ 6474347 h 6857967"/>
              <a:gd name="connsiteX248" fmla="*/ 200587 w 10354976"/>
              <a:gd name="connsiteY248" fmla="*/ 6474347 h 6857967"/>
              <a:gd name="connsiteX249" fmla="*/ 200587 w 10354976"/>
              <a:gd name="connsiteY249" fmla="*/ 6545648 h 6857967"/>
              <a:gd name="connsiteX250" fmla="*/ 271888 w 10354976"/>
              <a:gd name="connsiteY250" fmla="*/ 6545648 h 6857967"/>
              <a:gd name="connsiteX251" fmla="*/ 271888 w 10354976"/>
              <a:gd name="connsiteY251" fmla="*/ 6474347 h 6857967"/>
              <a:gd name="connsiteX252" fmla="*/ 57918 w 10354976"/>
              <a:gd name="connsiteY252" fmla="*/ 6474347 h 6857967"/>
              <a:gd name="connsiteX253" fmla="*/ 57918 w 10354976"/>
              <a:gd name="connsiteY253" fmla="*/ 6545648 h 6857967"/>
              <a:gd name="connsiteX254" fmla="*/ 129219 w 10354976"/>
              <a:gd name="connsiteY254" fmla="*/ 6545648 h 6857967"/>
              <a:gd name="connsiteX255" fmla="*/ 129219 w 10354976"/>
              <a:gd name="connsiteY255" fmla="*/ 6474347 h 6857967"/>
              <a:gd name="connsiteX256" fmla="*/ 10040665 w 10354976"/>
              <a:gd name="connsiteY256" fmla="*/ 6325709 h 6857967"/>
              <a:gd name="connsiteX257" fmla="*/ 10040665 w 10354976"/>
              <a:gd name="connsiteY257" fmla="*/ 6397010 h 6857967"/>
              <a:gd name="connsiteX258" fmla="*/ 10111966 w 10354976"/>
              <a:gd name="connsiteY258" fmla="*/ 6397010 h 6857967"/>
              <a:gd name="connsiteX259" fmla="*/ 10111966 w 10354976"/>
              <a:gd name="connsiteY259" fmla="*/ 6325709 h 6857967"/>
              <a:gd name="connsiteX260" fmla="*/ 9898063 w 10354976"/>
              <a:gd name="connsiteY260" fmla="*/ 6325709 h 6857967"/>
              <a:gd name="connsiteX261" fmla="*/ 9898063 w 10354976"/>
              <a:gd name="connsiteY261" fmla="*/ 6397010 h 6857967"/>
              <a:gd name="connsiteX262" fmla="*/ 9969363 w 10354976"/>
              <a:gd name="connsiteY262" fmla="*/ 6397010 h 6857967"/>
              <a:gd name="connsiteX263" fmla="*/ 9969363 w 10354976"/>
              <a:gd name="connsiteY263" fmla="*/ 6325709 h 6857967"/>
              <a:gd name="connsiteX264" fmla="*/ 9755391 w 10354976"/>
              <a:gd name="connsiteY264" fmla="*/ 6325709 h 6857967"/>
              <a:gd name="connsiteX265" fmla="*/ 9755391 w 10354976"/>
              <a:gd name="connsiteY265" fmla="*/ 6397010 h 6857967"/>
              <a:gd name="connsiteX266" fmla="*/ 9826692 w 10354976"/>
              <a:gd name="connsiteY266" fmla="*/ 6397010 h 6857967"/>
              <a:gd name="connsiteX267" fmla="*/ 9826692 w 10354976"/>
              <a:gd name="connsiteY267" fmla="*/ 6325709 h 6857967"/>
              <a:gd name="connsiteX268" fmla="*/ 9612718 w 10354976"/>
              <a:gd name="connsiteY268" fmla="*/ 6325709 h 6857967"/>
              <a:gd name="connsiteX269" fmla="*/ 9612718 w 10354976"/>
              <a:gd name="connsiteY269" fmla="*/ 6397010 h 6857967"/>
              <a:gd name="connsiteX270" fmla="*/ 9684019 w 10354976"/>
              <a:gd name="connsiteY270" fmla="*/ 6397010 h 6857967"/>
              <a:gd name="connsiteX271" fmla="*/ 9684019 w 10354976"/>
              <a:gd name="connsiteY271" fmla="*/ 6325709 h 6857967"/>
              <a:gd name="connsiteX272" fmla="*/ 9470117 w 10354976"/>
              <a:gd name="connsiteY272" fmla="*/ 6325709 h 6857967"/>
              <a:gd name="connsiteX273" fmla="*/ 9470117 w 10354976"/>
              <a:gd name="connsiteY273" fmla="*/ 6397010 h 6857967"/>
              <a:gd name="connsiteX274" fmla="*/ 9541417 w 10354976"/>
              <a:gd name="connsiteY274" fmla="*/ 6397010 h 6857967"/>
              <a:gd name="connsiteX275" fmla="*/ 9541417 w 10354976"/>
              <a:gd name="connsiteY275" fmla="*/ 6325709 h 6857967"/>
              <a:gd name="connsiteX276" fmla="*/ 9327444 w 10354976"/>
              <a:gd name="connsiteY276" fmla="*/ 6325709 h 6857967"/>
              <a:gd name="connsiteX277" fmla="*/ 9327444 w 10354976"/>
              <a:gd name="connsiteY277" fmla="*/ 6397010 h 6857967"/>
              <a:gd name="connsiteX278" fmla="*/ 9398745 w 10354976"/>
              <a:gd name="connsiteY278" fmla="*/ 6397010 h 6857967"/>
              <a:gd name="connsiteX279" fmla="*/ 9398745 w 10354976"/>
              <a:gd name="connsiteY279" fmla="*/ 6325709 h 6857967"/>
              <a:gd name="connsiteX280" fmla="*/ 9184842 w 10354976"/>
              <a:gd name="connsiteY280" fmla="*/ 6325709 h 6857967"/>
              <a:gd name="connsiteX281" fmla="*/ 9184842 w 10354976"/>
              <a:gd name="connsiteY281" fmla="*/ 6397010 h 6857967"/>
              <a:gd name="connsiteX282" fmla="*/ 9256143 w 10354976"/>
              <a:gd name="connsiteY282" fmla="*/ 6397010 h 6857967"/>
              <a:gd name="connsiteX283" fmla="*/ 9256143 w 10354976"/>
              <a:gd name="connsiteY283" fmla="*/ 6325709 h 6857967"/>
              <a:gd name="connsiteX284" fmla="*/ 9042170 w 10354976"/>
              <a:gd name="connsiteY284" fmla="*/ 6325709 h 6857967"/>
              <a:gd name="connsiteX285" fmla="*/ 9042170 w 10354976"/>
              <a:gd name="connsiteY285" fmla="*/ 6397010 h 6857967"/>
              <a:gd name="connsiteX286" fmla="*/ 9113471 w 10354976"/>
              <a:gd name="connsiteY286" fmla="*/ 6397010 h 6857967"/>
              <a:gd name="connsiteX287" fmla="*/ 9113471 w 10354976"/>
              <a:gd name="connsiteY287" fmla="*/ 6325709 h 6857967"/>
              <a:gd name="connsiteX288" fmla="*/ 8899568 w 10354976"/>
              <a:gd name="connsiteY288" fmla="*/ 6325709 h 6857967"/>
              <a:gd name="connsiteX289" fmla="*/ 8899568 w 10354976"/>
              <a:gd name="connsiteY289" fmla="*/ 6397010 h 6857967"/>
              <a:gd name="connsiteX290" fmla="*/ 8970869 w 10354976"/>
              <a:gd name="connsiteY290" fmla="*/ 6397010 h 6857967"/>
              <a:gd name="connsiteX291" fmla="*/ 8970869 w 10354976"/>
              <a:gd name="connsiteY291" fmla="*/ 6325709 h 6857967"/>
              <a:gd name="connsiteX292" fmla="*/ 8756896 w 10354976"/>
              <a:gd name="connsiteY292" fmla="*/ 6325709 h 6857967"/>
              <a:gd name="connsiteX293" fmla="*/ 8756896 w 10354976"/>
              <a:gd name="connsiteY293" fmla="*/ 6397010 h 6857967"/>
              <a:gd name="connsiteX294" fmla="*/ 8828196 w 10354976"/>
              <a:gd name="connsiteY294" fmla="*/ 6397010 h 6857967"/>
              <a:gd name="connsiteX295" fmla="*/ 8828196 w 10354976"/>
              <a:gd name="connsiteY295" fmla="*/ 6325709 h 6857967"/>
              <a:gd name="connsiteX296" fmla="*/ 8614223 w 10354976"/>
              <a:gd name="connsiteY296" fmla="*/ 6325709 h 6857967"/>
              <a:gd name="connsiteX297" fmla="*/ 8614223 w 10354976"/>
              <a:gd name="connsiteY297" fmla="*/ 6397010 h 6857967"/>
              <a:gd name="connsiteX298" fmla="*/ 8685524 w 10354976"/>
              <a:gd name="connsiteY298" fmla="*/ 6397010 h 6857967"/>
              <a:gd name="connsiteX299" fmla="*/ 8685524 w 10354976"/>
              <a:gd name="connsiteY299" fmla="*/ 6325709 h 6857967"/>
              <a:gd name="connsiteX300" fmla="*/ 8471622 w 10354976"/>
              <a:gd name="connsiteY300" fmla="*/ 6325709 h 6857967"/>
              <a:gd name="connsiteX301" fmla="*/ 8471622 w 10354976"/>
              <a:gd name="connsiteY301" fmla="*/ 6397010 h 6857967"/>
              <a:gd name="connsiteX302" fmla="*/ 8542923 w 10354976"/>
              <a:gd name="connsiteY302" fmla="*/ 6397010 h 6857967"/>
              <a:gd name="connsiteX303" fmla="*/ 8542923 w 10354976"/>
              <a:gd name="connsiteY303" fmla="*/ 6325709 h 6857967"/>
              <a:gd name="connsiteX304" fmla="*/ 8328949 w 10354976"/>
              <a:gd name="connsiteY304" fmla="*/ 6325709 h 6857967"/>
              <a:gd name="connsiteX305" fmla="*/ 8328949 w 10354976"/>
              <a:gd name="connsiteY305" fmla="*/ 6397010 h 6857967"/>
              <a:gd name="connsiteX306" fmla="*/ 8400250 w 10354976"/>
              <a:gd name="connsiteY306" fmla="*/ 6397010 h 6857967"/>
              <a:gd name="connsiteX307" fmla="*/ 8400250 w 10354976"/>
              <a:gd name="connsiteY307" fmla="*/ 6325709 h 6857967"/>
              <a:gd name="connsiteX308" fmla="*/ 8186348 w 10354976"/>
              <a:gd name="connsiteY308" fmla="*/ 6325709 h 6857967"/>
              <a:gd name="connsiteX309" fmla="*/ 8186348 w 10354976"/>
              <a:gd name="connsiteY309" fmla="*/ 6397010 h 6857967"/>
              <a:gd name="connsiteX310" fmla="*/ 8257649 w 10354976"/>
              <a:gd name="connsiteY310" fmla="*/ 6397010 h 6857967"/>
              <a:gd name="connsiteX311" fmla="*/ 8257649 w 10354976"/>
              <a:gd name="connsiteY311" fmla="*/ 6325709 h 6857967"/>
              <a:gd name="connsiteX312" fmla="*/ 8043675 w 10354976"/>
              <a:gd name="connsiteY312" fmla="*/ 6325709 h 6857967"/>
              <a:gd name="connsiteX313" fmla="*/ 8043675 w 10354976"/>
              <a:gd name="connsiteY313" fmla="*/ 6397010 h 6857967"/>
              <a:gd name="connsiteX314" fmla="*/ 8114976 w 10354976"/>
              <a:gd name="connsiteY314" fmla="*/ 6397010 h 6857967"/>
              <a:gd name="connsiteX315" fmla="*/ 8114976 w 10354976"/>
              <a:gd name="connsiteY315" fmla="*/ 6325709 h 6857967"/>
              <a:gd name="connsiteX316" fmla="*/ 7901003 w 10354976"/>
              <a:gd name="connsiteY316" fmla="*/ 6325709 h 6857967"/>
              <a:gd name="connsiteX317" fmla="*/ 7901003 w 10354976"/>
              <a:gd name="connsiteY317" fmla="*/ 6397010 h 6857967"/>
              <a:gd name="connsiteX318" fmla="*/ 7972304 w 10354976"/>
              <a:gd name="connsiteY318" fmla="*/ 6397010 h 6857967"/>
              <a:gd name="connsiteX319" fmla="*/ 7972304 w 10354976"/>
              <a:gd name="connsiteY319" fmla="*/ 6325709 h 6857967"/>
              <a:gd name="connsiteX320" fmla="*/ 7758401 w 10354976"/>
              <a:gd name="connsiteY320" fmla="*/ 6325709 h 6857967"/>
              <a:gd name="connsiteX321" fmla="*/ 7758401 w 10354976"/>
              <a:gd name="connsiteY321" fmla="*/ 6397010 h 6857967"/>
              <a:gd name="connsiteX322" fmla="*/ 7829702 w 10354976"/>
              <a:gd name="connsiteY322" fmla="*/ 6397010 h 6857967"/>
              <a:gd name="connsiteX323" fmla="*/ 7829702 w 10354976"/>
              <a:gd name="connsiteY323" fmla="*/ 6325709 h 6857967"/>
              <a:gd name="connsiteX324" fmla="*/ 7615728 w 10354976"/>
              <a:gd name="connsiteY324" fmla="*/ 6325709 h 6857967"/>
              <a:gd name="connsiteX325" fmla="*/ 7615728 w 10354976"/>
              <a:gd name="connsiteY325" fmla="*/ 6397010 h 6857967"/>
              <a:gd name="connsiteX326" fmla="*/ 7687029 w 10354976"/>
              <a:gd name="connsiteY326" fmla="*/ 6397010 h 6857967"/>
              <a:gd name="connsiteX327" fmla="*/ 7687029 w 10354976"/>
              <a:gd name="connsiteY327" fmla="*/ 6325709 h 6857967"/>
              <a:gd name="connsiteX328" fmla="*/ 7473127 w 10354976"/>
              <a:gd name="connsiteY328" fmla="*/ 6325709 h 6857967"/>
              <a:gd name="connsiteX329" fmla="*/ 7473127 w 10354976"/>
              <a:gd name="connsiteY329" fmla="*/ 6397010 h 6857967"/>
              <a:gd name="connsiteX330" fmla="*/ 7544428 w 10354976"/>
              <a:gd name="connsiteY330" fmla="*/ 6397010 h 6857967"/>
              <a:gd name="connsiteX331" fmla="*/ 7544428 w 10354976"/>
              <a:gd name="connsiteY331" fmla="*/ 6325709 h 6857967"/>
              <a:gd name="connsiteX332" fmla="*/ 7330454 w 10354976"/>
              <a:gd name="connsiteY332" fmla="*/ 6325709 h 6857967"/>
              <a:gd name="connsiteX333" fmla="*/ 7330454 w 10354976"/>
              <a:gd name="connsiteY333" fmla="*/ 6397010 h 6857967"/>
              <a:gd name="connsiteX334" fmla="*/ 7401755 w 10354976"/>
              <a:gd name="connsiteY334" fmla="*/ 6397010 h 6857967"/>
              <a:gd name="connsiteX335" fmla="*/ 7401755 w 10354976"/>
              <a:gd name="connsiteY335" fmla="*/ 6325709 h 6857967"/>
              <a:gd name="connsiteX336" fmla="*/ 7187853 w 10354976"/>
              <a:gd name="connsiteY336" fmla="*/ 6325709 h 6857967"/>
              <a:gd name="connsiteX337" fmla="*/ 7187853 w 10354976"/>
              <a:gd name="connsiteY337" fmla="*/ 6397010 h 6857967"/>
              <a:gd name="connsiteX338" fmla="*/ 7259154 w 10354976"/>
              <a:gd name="connsiteY338" fmla="*/ 6397010 h 6857967"/>
              <a:gd name="connsiteX339" fmla="*/ 7259154 w 10354976"/>
              <a:gd name="connsiteY339" fmla="*/ 6325709 h 6857967"/>
              <a:gd name="connsiteX340" fmla="*/ 7045180 w 10354976"/>
              <a:gd name="connsiteY340" fmla="*/ 6325709 h 6857967"/>
              <a:gd name="connsiteX341" fmla="*/ 7045180 w 10354976"/>
              <a:gd name="connsiteY341" fmla="*/ 6397010 h 6857967"/>
              <a:gd name="connsiteX342" fmla="*/ 7116481 w 10354976"/>
              <a:gd name="connsiteY342" fmla="*/ 6397010 h 6857967"/>
              <a:gd name="connsiteX343" fmla="*/ 7116481 w 10354976"/>
              <a:gd name="connsiteY343" fmla="*/ 6325709 h 6857967"/>
              <a:gd name="connsiteX344" fmla="*/ 6902579 w 10354976"/>
              <a:gd name="connsiteY344" fmla="*/ 6325709 h 6857967"/>
              <a:gd name="connsiteX345" fmla="*/ 6902579 w 10354976"/>
              <a:gd name="connsiteY345" fmla="*/ 6397010 h 6857967"/>
              <a:gd name="connsiteX346" fmla="*/ 6973880 w 10354976"/>
              <a:gd name="connsiteY346" fmla="*/ 6397010 h 6857967"/>
              <a:gd name="connsiteX347" fmla="*/ 6973880 w 10354976"/>
              <a:gd name="connsiteY347" fmla="*/ 6325709 h 6857967"/>
              <a:gd name="connsiteX348" fmla="*/ 6759906 w 10354976"/>
              <a:gd name="connsiteY348" fmla="*/ 6325709 h 6857967"/>
              <a:gd name="connsiteX349" fmla="*/ 6759906 w 10354976"/>
              <a:gd name="connsiteY349" fmla="*/ 6397010 h 6857967"/>
              <a:gd name="connsiteX350" fmla="*/ 6831207 w 10354976"/>
              <a:gd name="connsiteY350" fmla="*/ 6397010 h 6857967"/>
              <a:gd name="connsiteX351" fmla="*/ 6831207 w 10354976"/>
              <a:gd name="connsiteY351" fmla="*/ 6325709 h 6857967"/>
              <a:gd name="connsiteX352" fmla="*/ 6617234 w 10354976"/>
              <a:gd name="connsiteY352" fmla="*/ 6325709 h 6857967"/>
              <a:gd name="connsiteX353" fmla="*/ 6617234 w 10354976"/>
              <a:gd name="connsiteY353" fmla="*/ 6397010 h 6857967"/>
              <a:gd name="connsiteX354" fmla="*/ 6688535 w 10354976"/>
              <a:gd name="connsiteY354" fmla="*/ 6397010 h 6857967"/>
              <a:gd name="connsiteX355" fmla="*/ 6688535 w 10354976"/>
              <a:gd name="connsiteY355" fmla="*/ 6325709 h 6857967"/>
              <a:gd name="connsiteX356" fmla="*/ 6474632 w 10354976"/>
              <a:gd name="connsiteY356" fmla="*/ 6325709 h 6857967"/>
              <a:gd name="connsiteX357" fmla="*/ 6474632 w 10354976"/>
              <a:gd name="connsiteY357" fmla="*/ 6397010 h 6857967"/>
              <a:gd name="connsiteX358" fmla="*/ 6545933 w 10354976"/>
              <a:gd name="connsiteY358" fmla="*/ 6397010 h 6857967"/>
              <a:gd name="connsiteX359" fmla="*/ 6545933 w 10354976"/>
              <a:gd name="connsiteY359" fmla="*/ 6325709 h 6857967"/>
              <a:gd name="connsiteX360" fmla="*/ 6331959 w 10354976"/>
              <a:gd name="connsiteY360" fmla="*/ 6325709 h 6857967"/>
              <a:gd name="connsiteX361" fmla="*/ 6331959 w 10354976"/>
              <a:gd name="connsiteY361" fmla="*/ 6397010 h 6857967"/>
              <a:gd name="connsiteX362" fmla="*/ 6403260 w 10354976"/>
              <a:gd name="connsiteY362" fmla="*/ 6397010 h 6857967"/>
              <a:gd name="connsiteX363" fmla="*/ 6403260 w 10354976"/>
              <a:gd name="connsiteY363" fmla="*/ 6325709 h 6857967"/>
              <a:gd name="connsiteX364" fmla="*/ 6189358 w 10354976"/>
              <a:gd name="connsiteY364" fmla="*/ 6325709 h 6857967"/>
              <a:gd name="connsiteX365" fmla="*/ 6189358 w 10354976"/>
              <a:gd name="connsiteY365" fmla="*/ 6397010 h 6857967"/>
              <a:gd name="connsiteX366" fmla="*/ 6260659 w 10354976"/>
              <a:gd name="connsiteY366" fmla="*/ 6397010 h 6857967"/>
              <a:gd name="connsiteX367" fmla="*/ 6260659 w 10354976"/>
              <a:gd name="connsiteY367" fmla="*/ 6325709 h 6857967"/>
              <a:gd name="connsiteX368" fmla="*/ 6046689 w 10354976"/>
              <a:gd name="connsiteY368" fmla="*/ 6325709 h 6857967"/>
              <a:gd name="connsiteX369" fmla="*/ 6046689 w 10354976"/>
              <a:gd name="connsiteY369" fmla="*/ 6397010 h 6857967"/>
              <a:gd name="connsiteX370" fmla="*/ 6117986 w 10354976"/>
              <a:gd name="connsiteY370" fmla="*/ 6397010 h 6857967"/>
              <a:gd name="connsiteX371" fmla="*/ 6117986 w 10354976"/>
              <a:gd name="connsiteY371" fmla="*/ 6325709 h 6857967"/>
              <a:gd name="connsiteX372" fmla="*/ 5904023 w 10354976"/>
              <a:gd name="connsiteY372" fmla="*/ 6325709 h 6857967"/>
              <a:gd name="connsiteX373" fmla="*/ 5904023 w 10354976"/>
              <a:gd name="connsiteY373" fmla="*/ 6397010 h 6857967"/>
              <a:gd name="connsiteX374" fmla="*/ 5975319 w 10354976"/>
              <a:gd name="connsiteY374" fmla="*/ 6397010 h 6857967"/>
              <a:gd name="connsiteX375" fmla="*/ 5975319 w 10354976"/>
              <a:gd name="connsiteY375" fmla="*/ 6325709 h 6857967"/>
              <a:gd name="connsiteX376" fmla="*/ 5761426 w 10354976"/>
              <a:gd name="connsiteY376" fmla="*/ 6325709 h 6857967"/>
              <a:gd name="connsiteX377" fmla="*/ 5761426 w 10354976"/>
              <a:gd name="connsiteY377" fmla="*/ 6397010 h 6857967"/>
              <a:gd name="connsiteX378" fmla="*/ 5832724 w 10354976"/>
              <a:gd name="connsiteY378" fmla="*/ 6397010 h 6857967"/>
              <a:gd name="connsiteX379" fmla="*/ 5832724 w 10354976"/>
              <a:gd name="connsiteY379" fmla="*/ 6325709 h 6857967"/>
              <a:gd name="connsiteX380" fmla="*/ 5618761 w 10354976"/>
              <a:gd name="connsiteY380" fmla="*/ 6325709 h 6857967"/>
              <a:gd name="connsiteX381" fmla="*/ 5618761 w 10354976"/>
              <a:gd name="connsiteY381" fmla="*/ 6397010 h 6857967"/>
              <a:gd name="connsiteX382" fmla="*/ 5690059 w 10354976"/>
              <a:gd name="connsiteY382" fmla="*/ 6397010 h 6857967"/>
              <a:gd name="connsiteX383" fmla="*/ 5690059 w 10354976"/>
              <a:gd name="connsiteY383" fmla="*/ 6325709 h 6857967"/>
              <a:gd name="connsiteX384" fmla="*/ 5476167 w 10354976"/>
              <a:gd name="connsiteY384" fmla="*/ 6325709 h 6857967"/>
              <a:gd name="connsiteX385" fmla="*/ 5476167 w 10354976"/>
              <a:gd name="connsiteY385" fmla="*/ 6397010 h 6857967"/>
              <a:gd name="connsiteX386" fmla="*/ 5547465 w 10354976"/>
              <a:gd name="connsiteY386" fmla="*/ 6397010 h 6857967"/>
              <a:gd name="connsiteX387" fmla="*/ 5547465 w 10354976"/>
              <a:gd name="connsiteY387" fmla="*/ 6325709 h 6857967"/>
              <a:gd name="connsiteX388" fmla="*/ 5333500 w 10354976"/>
              <a:gd name="connsiteY388" fmla="*/ 6325709 h 6857967"/>
              <a:gd name="connsiteX389" fmla="*/ 5333500 w 10354976"/>
              <a:gd name="connsiteY389" fmla="*/ 6397010 h 6857967"/>
              <a:gd name="connsiteX390" fmla="*/ 5404799 w 10354976"/>
              <a:gd name="connsiteY390" fmla="*/ 6397010 h 6857967"/>
              <a:gd name="connsiteX391" fmla="*/ 5404799 w 10354976"/>
              <a:gd name="connsiteY391" fmla="*/ 6325709 h 6857967"/>
              <a:gd name="connsiteX392" fmla="*/ 5190877 w 10354976"/>
              <a:gd name="connsiteY392" fmla="*/ 6325709 h 6857967"/>
              <a:gd name="connsiteX393" fmla="*/ 5190877 w 10354976"/>
              <a:gd name="connsiteY393" fmla="*/ 6397010 h 6857967"/>
              <a:gd name="connsiteX394" fmla="*/ 5262188 w 10354976"/>
              <a:gd name="connsiteY394" fmla="*/ 6397010 h 6857967"/>
              <a:gd name="connsiteX395" fmla="*/ 5262188 w 10354976"/>
              <a:gd name="connsiteY395" fmla="*/ 6325709 h 6857967"/>
              <a:gd name="connsiteX396" fmla="*/ 5048236 w 10354976"/>
              <a:gd name="connsiteY396" fmla="*/ 6325709 h 6857967"/>
              <a:gd name="connsiteX397" fmla="*/ 5048236 w 10354976"/>
              <a:gd name="connsiteY397" fmla="*/ 6397010 h 6857967"/>
              <a:gd name="connsiteX398" fmla="*/ 5119528 w 10354976"/>
              <a:gd name="connsiteY398" fmla="*/ 6397010 h 6857967"/>
              <a:gd name="connsiteX399" fmla="*/ 5119528 w 10354976"/>
              <a:gd name="connsiteY399" fmla="*/ 6325709 h 6857967"/>
              <a:gd name="connsiteX400" fmla="*/ 4906607 w 10354976"/>
              <a:gd name="connsiteY400" fmla="*/ 6325709 h 6857967"/>
              <a:gd name="connsiteX401" fmla="*/ 4906607 w 10354976"/>
              <a:gd name="connsiteY401" fmla="*/ 6397010 h 6857967"/>
              <a:gd name="connsiteX402" fmla="*/ 4977916 w 10354976"/>
              <a:gd name="connsiteY402" fmla="*/ 6397010 h 6857967"/>
              <a:gd name="connsiteX403" fmla="*/ 4977916 w 10354976"/>
              <a:gd name="connsiteY403" fmla="*/ 6325709 h 6857967"/>
              <a:gd name="connsiteX404" fmla="*/ 4764013 w 10354976"/>
              <a:gd name="connsiteY404" fmla="*/ 6325709 h 6857967"/>
              <a:gd name="connsiteX405" fmla="*/ 4764013 w 10354976"/>
              <a:gd name="connsiteY405" fmla="*/ 6397010 h 6857967"/>
              <a:gd name="connsiteX406" fmla="*/ 4835311 w 10354976"/>
              <a:gd name="connsiteY406" fmla="*/ 6397010 h 6857967"/>
              <a:gd name="connsiteX407" fmla="*/ 4835311 w 10354976"/>
              <a:gd name="connsiteY407" fmla="*/ 6325709 h 6857967"/>
              <a:gd name="connsiteX408" fmla="*/ 4621342 w 10354976"/>
              <a:gd name="connsiteY408" fmla="*/ 6325709 h 6857967"/>
              <a:gd name="connsiteX409" fmla="*/ 4621342 w 10354976"/>
              <a:gd name="connsiteY409" fmla="*/ 6397010 h 6857967"/>
              <a:gd name="connsiteX410" fmla="*/ 4692639 w 10354976"/>
              <a:gd name="connsiteY410" fmla="*/ 6397010 h 6857967"/>
              <a:gd name="connsiteX411" fmla="*/ 4692639 w 10354976"/>
              <a:gd name="connsiteY411" fmla="*/ 6325709 h 6857967"/>
              <a:gd name="connsiteX412" fmla="*/ 4478666 w 10354976"/>
              <a:gd name="connsiteY412" fmla="*/ 6325709 h 6857967"/>
              <a:gd name="connsiteX413" fmla="*/ 4478666 w 10354976"/>
              <a:gd name="connsiteY413" fmla="*/ 6397010 h 6857967"/>
              <a:gd name="connsiteX414" fmla="*/ 4549969 w 10354976"/>
              <a:gd name="connsiteY414" fmla="*/ 6397010 h 6857967"/>
              <a:gd name="connsiteX415" fmla="*/ 4549969 w 10354976"/>
              <a:gd name="connsiteY415" fmla="*/ 6325709 h 6857967"/>
              <a:gd name="connsiteX416" fmla="*/ 4336068 w 10354976"/>
              <a:gd name="connsiteY416" fmla="*/ 6325709 h 6857967"/>
              <a:gd name="connsiteX417" fmla="*/ 4336068 w 10354976"/>
              <a:gd name="connsiteY417" fmla="*/ 6397010 h 6857967"/>
              <a:gd name="connsiteX418" fmla="*/ 4407366 w 10354976"/>
              <a:gd name="connsiteY418" fmla="*/ 6397010 h 6857967"/>
              <a:gd name="connsiteX419" fmla="*/ 4407366 w 10354976"/>
              <a:gd name="connsiteY419" fmla="*/ 6325709 h 6857967"/>
              <a:gd name="connsiteX420" fmla="*/ 4193413 w 10354976"/>
              <a:gd name="connsiteY420" fmla="*/ 6325709 h 6857967"/>
              <a:gd name="connsiteX421" fmla="*/ 4193413 w 10354976"/>
              <a:gd name="connsiteY421" fmla="*/ 6397010 h 6857967"/>
              <a:gd name="connsiteX422" fmla="*/ 4264695 w 10354976"/>
              <a:gd name="connsiteY422" fmla="*/ 6397010 h 6857967"/>
              <a:gd name="connsiteX423" fmla="*/ 4264695 w 10354976"/>
              <a:gd name="connsiteY423" fmla="*/ 6325709 h 6857967"/>
              <a:gd name="connsiteX424" fmla="*/ 4050810 w 10354976"/>
              <a:gd name="connsiteY424" fmla="*/ 6325709 h 6857967"/>
              <a:gd name="connsiteX425" fmla="*/ 4050810 w 10354976"/>
              <a:gd name="connsiteY425" fmla="*/ 6397010 h 6857967"/>
              <a:gd name="connsiteX426" fmla="*/ 4122113 w 10354976"/>
              <a:gd name="connsiteY426" fmla="*/ 6397010 h 6857967"/>
              <a:gd name="connsiteX427" fmla="*/ 4122113 w 10354976"/>
              <a:gd name="connsiteY427" fmla="*/ 6325709 h 6857967"/>
              <a:gd name="connsiteX428" fmla="*/ 3908136 w 10354976"/>
              <a:gd name="connsiteY428" fmla="*/ 6325709 h 6857967"/>
              <a:gd name="connsiteX429" fmla="*/ 3908136 w 10354976"/>
              <a:gd name="connsiteY429" fmla="*/ 6397010 h 6857967"/>
              <a:gd name="connsiteX430" fmla="*/ 3979438 w 10354976"/>
              <a:gd name="connsiteY430" fmla="*/ 6397010 h 6857967"/>
              <a:gd name="connsiteX431" fmla="*/ 3979438 w 10354976"/>
              <a:gd name="connsiteY431" fmla="*/ 6325709 h 6857967"/>
              <a:gd name="connsiteX432" fmla="*/ 3765462 w 10354976"/>
              <a:gd name="connsiteY432" fmla="*/ 6325709 h 6857967"/>
              <a:gd name="connsiteX433" fmla="*/ 3765462 w 10354976"/>
              <a:gd name="connsiteY433" fmla="*/ 6397010 h 6857967"/>
              <a:gd name="connsiteX434" fmla="*/ 3836763 w 10354976"/>
              <a:gd name="connsiteY434" fmla="*/ 6397010 h 6857967"/>
              <a:gd name="connsiteX435" fmla="*/ 3836763 w 10354976"/>
              <a:gd name="connsiteY435" fmla="*/ 6325709 h 6857967"/>
              <a:gd name="connsiteX436" fmla="*/ 3622851 w 10354976"/>
              <a:gd name="connsiteY436" fmla="*/ 6325709 h 6857967"/>
              <a:gd name="connsiteX437" fmla="*/ 3622851 w 10354976"/>
              <a:gd name="connsiteY437" fmla="*/ 6397010 h 6857967"/>
              <a:gd name="connsiteX438" fmla="*/ 3694151 w 10354976"/>
              <a:gd name="connsiteY438" fmla="*/ 6397010 h 6857967"/>
              <a:gd name="connsiteX439" fmla="*/ 3694151 w 10354976"/>
              <a:gd name="connsiteY439" fmla="*/ 6325709 h 6857967"/>
              <a:gd name="connsiteX440" fmla="*/ 3480203 w 10354976"/>
              <a:gd name="connsiteY440" fmla="*/ 6325709 h 6857967"/>
              <a:gd name="connsiteX441" fmla="*/ 3480203 w 10354976"/>
              <a:gd name="connsiteY441" fmla="*/ 6397010 h 6857967"/>
              <a:gd name="connsiteX442" fmla="*/ 3551509 w 10354976"/>
              <a:gd name="connsiteY442" fmla="*/ 6397010 h 6857967"/>
              <a:gd name="connsiteX443" fmla="*/ 3551509 w 10354976"/>
              <a:gd name="connsiteY443" fmla="*/ 6325709 h 6857967"/>
              <a:gd name="connsiteX444" fmla="*/ 3337580 w 10354976"/>
              <a:gd name="connsiteY444" fmla="*/ 6325709 h 6857967"/>
              <a:gd name="connsiteX445" fmla="*/ 3337580 w 10354976"/>
              <a:gd name="connsiteY445" fmla="*/ 6397010 h 6857967"/>
              <a:gd name="connsiteX446" fmla="*/ 3408881 w 10354976"/>
              <a:gd name="connsiteY446" fmla="*/ 6397010 h 6857967"/>
              <a:gd name="connsiteX447" fmla="*/ 3408881 w 10354976"/>
              <a:gd name="connsiteY447" fmla="*/ 6325709 h 6857967"/>
              <a:gd name="connsiteX448" fmla="*/ 3194905 w 10354976"/>
              <a:gd name="connsiteY448" fmla="*/ 6325709 h 6857967"/>
              <a:gd name="connsiteX449" fmla="*/ 3194905 w 10354976"/>
              <a:gd name="connsiteY449" fmla="*/ 6397010 h 6857967"/>
              <a:gd name="connsiteX450" fmla="*/ 3266208 w 10354976"/>
              <a:gd name="connsiteY450" fmla="*/ 6397010 h 6857967"/>
              <a:gd name="connsiteX451" fmla="*/ 3266208 w 10354976"/>
              <a:gd name="connsiteY451" fmla="*/ 6325709 h 6857967"/>
              <a:gd name="connsiteX452" fmla="*/ 3052305 w 10354976"/>
              <a:gd name="connsiteY452" fmla="*/ 6325709 h 6857967"/>
              <a:gd name="connsiteX453" fmla="*/ 3052305 w 10354976"/>
              <a:gd name="connsiteY453" fmla="*/ 6397010 h 6857967"/>
              <a:gd name="connsiteX454" fmla="*/ 3123607 w 10354976"/>
              <a:gd name="connsiteY454" fmla="*/ 6397010 h 6857967"/>
              <a:gd name="connsiteX455" fmla="*/ 3123607 w 10354976"/>
              <a:gd name="connsiteY455" fmla="*/ 6325709 h 6857967"/>
              <a:gd name="connsiteX456" fmla="*/ 2909633 w 10354976"/>
              <a:gd name="connsiteY456" fmla="*/ 6325709 h 6857967"/>
              <a:gd name="connsiteX457" fmla="*/ 2909633 w 10354976"/>
              <a:gd name="connsiteY457" fmla="*/ 6397010 h 6857967"/>
              <a:gd name="connsiteX458" fmla="*/ 2980934 w 10354976"/>
              <a:gd name="connsiteY458" fmla="*/ 6397010 h 6857967"/>
              <a:gd name="connsiteX459" fmla="*/ 2980934 w 10354976"/>
              <a:gd name="connsiteY459" fmla="*/ 6325709 h 6857967"/>
              <a:gd name="connsiteX460" fmla="*/ 2767033 w 10354976"/>
              <a:gd name="connsiteY460" fmla="*/ 6325709 h 6857967"/>
              <a:gd name="connsiteX461" fmla="*/ 2767033 w 10354976"/>
              <a:gd name="connsiteY461" fmla="*/ 6397010 h 6857967"/>
              <a:gd name="connsiteX462" fmla="*/ 2838334 w 10354976"/>
              <a:gd name="connsiteY462" fmla="*/ 6397010 h 6857967"/>
              <a:gd name="connsiteX463" fmla="*/ 2838334 w 10354976"/>
              <a:gd name="connsiteY463" fmla="*/ 6325709 h 6857967"/>
              <a:gd name="connsiteX464" fmla="*/ 2624361 w 10354976"/>
              <a:gd name="connsiteY464" fmla="*/ 6325709 h 6857967"/>
              <a:gd name="connsiteX465" fmla="*/ 2624361 w 10354976"/>
              <a:gd name="connsiteY465" fmla="*/ 6397010 h 6857967"/>
              <a:gd name="connsiteX466" fmla="*/ 2695661 w 10354976"/>
              <a:gd name="connsiteY466" fmla="*/ 6397010 h 6857967"/>
              <a:gd name="connsiteX467" fmla="*/ 2695661 w 10354976"/>
              <a:gd name="connsiteY467" fmla="*/ 6325709 h 6857967"/>
              <a:gd name="connsiteX468" fmla="*/ 2481690 w 10354976"/>
              <a:gd name="connsiteY468" fmla="*/ 6325709 h 6857967"/>
              <a:gd name="connsiteX469" fmla="*/ 2481690 w 10354976"/>
              <a:gd name="connsiteY469" fmla="*/ 6397010 h 6857967"/>
              <a:gd name="connsiteX470" fmla="*/ 2552991 w 10354976"/>
              <a:gd name="connsiteY470" fmla="*/ 6397010 h 6857967"/>
              <a:gd name="connsiteX471" fmla="*/ 2552991 w 10354976"/>
              <a:gd name="connsiteY471" fmla="*/ 6325709 h 6857967"/>
              <a:gd name="connsiteX472" fmla="*/ 2339091 w 10354976"/>
              <a:gd name="connsiteY472" fmla="*/ 6325709 h 6857967"/>
              <a:gd name="connsiteX473" fmla="*/ 2339091 w 10354976"/>
              <a:gd name="connsiteY473" fmla="*/ 6397010 h 6857967"/>
              <a:gd name="connsiteX474" fmla="*/ 2410390 w 10354976"/>
              <a:gd name="connsiteY474" fmla="*/ 6397010 h 6857967"/>
              <a:gd name="connsiteX475" fmla="*/ 2410390 w 10354976"/>
              <a:gd name="connsiteY475" fmla="*/ 6325709 h 6857967"/>
              <a:gd name="connsiteX476" fmla="*/ 2196420 w 10354976"/>
              <a:gd name="connsiteY476" fmla="*/ 6325709 h 6857967"/>
              <a:gd name="connsiteX477" fmla="*/ 2196420 w 10354976"/>
              <a:gd name="connsiteY477" fmla="*/ 6397010 h 6857967"/>
              <a:gd name="connsiteX478" fmla="*/ 2267720 w 10354976"/>
              <a:gd name="connsiteY478" fmla="*/ 6397010 h 6857967"/>
              <a:gd name="connsiteX479" fmla="*/ 2267720 w 10354976"/>
              <a:gd name="connsiteY479" fmla="*/ 6325709 h 6857967"/>
              <a:gd name="connsiteX480" fmla="*/ 2053813 w 10354976"/>
              <a:gd name="connsiteY480" fmla="*/ 6325709 h 6857967"/>
              <a:gd name="connsiteX481" fmla="*/ 2053813 w 10354976"/>
              <a:gd name="connsiteY481" fmla="*/ 6397010 h 6857967"/>
              <a:gd name="connsiteX482" fmla="*/ 2125117 w 10354976"/>
              <a:gd name="connsiteY482" fmla="*/ 6397010 h 6857967"/>
              <a:gd name="connsiteX483" fmla="*/ 2125117 w 10354976"/>
              <a:gd name="connsiteY483" fmla="*/ 6325709 h 6857967"/>
              <a:gd name="connsiteX484" fmla="*/ 1911141 w 10354976"/>
              <a:gd name="connsiteY484" fmla="*/ 6325709 h 6857967"/>
              <a:gd name="connsiteX485" fmla="*/ 1911141 w 10354976"/>
              <a:gd name="connsiteY485" fmla="*/ 6397010 h 6857967"/>
              <a:gd name="connsiteX486" fmla="*/ 1982442 w 10354976"/>
              <a:gd name="connsiteY486" fmla="*/ 6397010 h 6857967"/>
              <a:gd name="connsiteX487" fmla="*/ 1982442 w 10354976"/>
              <a:gd name="connsiteY487" fmla="*/ 6325709 h 6857967"/>
              <a:gd name="connsiteX488" fmla="*/ 1768470 w 10354976"/>
              <a:gd name="connsiteY488" fmla="*/ 6325709 h 6857967"/>
              <a:gd name="connsiteX489" fmla="*/ 1768470 w 10354976"/>
              <a:gd name="connsiteY489" fmla="*/ 6397010 h 6857967"/>
              <a:gd name="connsiteX490" fmla="*/ 1839771 w 10354976"/>
              <a:gd name="connsiteY490" fmla="*/ 6397010 h 6857967"/>
              <a:gd name="connsiteX491" fmla="*/ 1839771 w 10354976"/>
              <a:gd name="connsiteY491" fmla="*/ 6325709 h 6857967"/>
              <a:gd name="connsiteX492" fmla="*/ 1625870 w 10354976"/>
              <a:gd name="connsiteY492" fmla="*/ 6325709 h 6857967"/>
              <a:gd name="connsiteX493" fmla="*/ 1625870 w 10354976"/>
              <a:gd name="connsiteY493" fmla="*/ 6397010 h 6857967"/>
              <a:gd name="connsiteX494" fmla="*/ 1697170 w 10354976"/>
              <a:gd name="connsiteY494" fmla="*/ 6397010 h 6857967"/>
              <a:gd name="connsiteX495" fmla="*/ 1697170 w 10354976"/>
              <a:gd name="connsiteY495" fmla="*/ 6325709 h 6857967"/>
              <a:gd name="connsiteX496" fmla="*/ 1483199 w 10354976"/>
              <a:gd name="connsiteY496" fmla="*/ 6325709 h 6857967"/>
              <a:gd name="connsiteX497" fmla="*/ 1483199 w 10354976"/>
              <a:gd name="connsiteY497" fmla="*/ 6397010 h 6857967"/>
              <a:gd name="connsiteX498" fmla="*/ 1554500 w 10354976"/>
              <a:gd name="connsiteY498" fmla="*/ 6397010 h 6857967"/>
              <a:gd name="connsiteX499" fmla="*/ 1554500 w 10354976"/>
              <a:gd name="connsiteY499" fmla="*/ 6325709 h 6857967"/>
              <a:gd name="connsiteX500" fmla="*/ 1340599 w 10354976"/>
              <a:gd name="connsiteY500" fmla="*/ 6325709 h 6857967"/>
              <a:gd name="connsiteX501" fmla="*/ 1340599 w 10354976"/>
              <a:gd name="connsiteY501" fmla="*/ 6397010 h 6857967"/>
              <a:gd name="connsiteX502" fmla="*/ 1411899 w 10354976"/>
              <a:gd name="connsiteY502" fmla="*/ 6397010 h 6857967"/>
              <a:gd name="connsiteX503" fmla="*/ 1411899 w 10354976"/>
              <a:gd name="connsiteY503" fmla="*/ 6325709 h 6857967"/>
              <a:gd name="connsiteX504" fmla="*/ 1197929 w 10354976"/>
              <a:gd name="connsiteY504" fmla="*/ 6325709 h 6857967"/>
              <a:gd name="connsiteX505" fmla="*/ 1197929 w 10354976"/>
              <a:gd name="connsiteY505" fmla="*/ 6397010 h 6857967"/>
              <a:gd name="connsiteX506" fmla="*/ 1269230 w 10354976"/>
              <a:gd name="connsiteY506" fmla="*/ 6397010 h 6857967"/>
              <a:gd name="connsiteX507" fmla="*/ 1269230 w 10354976"/>
              <a:gd name="connsiteY507" fmla="*/ 6325709 h 6857967"/>
              <a:gd name="connsiteX508" fmla="*/ 1055311 w 10354976"/>
              <a:gd name="connsiteY508" fmla="*/ 6325709 h 6857967"/>
              <a:gd name="connsiteX509" fmla="*/ 1055311 w 10354976"/>
              <a:gd name="connsiteY509" fmla="*/ 6397010 h 6857967"/>
              <a:gd name="connsiteX510" fmla="*/ 1126612 w 10354976"/>
              <a:gd name="connsiteY510" fmla="*/ 6397010 h 6857967"/>
              <a:gd name="connsiteX511" fmla="*/ 1126612 w 10354976"/>
              <a:gd name="connsiteY511" fmla="*/ 6325709 h 6857967"/>
              <a:gd name="connsiteX512" fmla="*/ 912657 w 10354976"/>
              <a:gd name="connsiteY512" fmla="*/ 6325709 h 6857967"/>
              <a:gd name="connsiteX513" fmla="*/ 912657 w 10354976"/>
              <a:gd name="connsiteY513" fmla="*/ 6397010 h 6857967"/>
              <a:gd name="connsiteX514" fmla="*/ 983958 w 10354976"/>
              <a:gd name="connsiteY514" fmla="*/ 6397010 h 6857967"/>
              <a:gd name="connsiteX515" fmla="*/ 983958 w 10354976"/>
              <a:gd name="connsiteY515" fmla="*/ 6325709 h 6857967"/>
              <a:gd name="connsiteX516" fmla="*/ 771136 w 10354976"/>
              <a:gd name="connsiteY516" fmla="*/ 6325709 h 6857967"/>
              <a:gd name="connsiteX517" fmla="*/ 771136 w 10354976"/>
              <a:gd name="connsiteY517" fmla="*/ 6397010 h 6857967"/>
              <a:gd name="connsiteX518" fmla="*/ 842437 w 10354976"/>
              <a:gd name="connsiteY518" fmla="*/ 6397010 h 6857967"/>
              <a:gd name="connsiteX519" fmla="*/ 842437 w 10354976"/>
              <a:gd name="connsiteY519" fmla="*/ 6325709 h 6857967"/>
              <a:gd name="connsiteX520" fmla="*/ 628534 w 10354976"/>
              <a:gd name="connsiteY520" fmla="*/ 6325709 h 6857967"/>
              <a:gd name="connsiteX521" fmla="*/ 628534 w 10354976"/>
              <a:gd name="connsiteY521" fmla="*/ 6397010 h 6857967"/>
              <a:gd name="connsiteX522" fmla="*/ 699835 w 10354976"/>
              <a:gd name="connsiteY522" fmla="*/ 6397010 h 6857967"/>
              <a:gd name="connsiteX523" fmla="*/ 699835 w 10354976"/>
              <a:gd name="connsiteY523" fmla="*/ 6325709 h 6857967"/>
              <a:gd name="connsiteX524" fmla="*/ 485863 w 10354976"/>
              <a:gd name="connsiteY524" fmla="*/ 6325709 h 6857967"/>
              <a:gd name="connsiteX525" fmla="*/ 485863 w 10354976"/>
              <a:gd name="connsiteY525" fmla="*/ 6397010 h 6857967"/>
              <a:gd name="connsiteX526" fmla="*/ 557163 w 10354976"/>
              <a:gd name="connsiteY526" fmla="*/ 6397010 h 6857967"/>
              <a:gd name="connsiteX527" fmla="*/ 557163 w 10354976"/>
              <a:gd name="connsiteY527" fmla="*/ 6325709 h 6857967"/>
              <a:gd name="connsiteX528" fmla="*/ 343191 w 10354976"/>
              <a:gd name="connsiteY528" fmla="*/ 6325709 h 6857967"/>
              <a:gd name="connsiteX529" fmla="*/ 343191 w 10354976"/>
              <a:gd name="connsiteY529" fmla="*/ 6397010 h 6857967"/>
              <a:gd name="connsiteX530" fmla="*/ 414492 w 10354976"/>
              <a:gd name="connsiteY530" fmla="*/ 6397010 h 6857967"/>
              <a:gd name="connsiteX531" fmla="*/ 414492 w 10354976"/>
              <a:gd name="connsiteY531" fmla="*/ 6325709 h 6857967"/>
              <a:gd name="connsiteX532" fmla="*/ 200590 w 10354976"/>
              <a:gd name="connsiteY532" fmla="*/ 6325709 h 6857967"/>
              <a:gd name="connsiteX533" fmla="*/ 200590 w 10354976"/>
              <a:gd name="connsiteY533" fmla="*/ 6397010 h 6857967"/>
              <a:gd name="connsiteX534" fmla="*/ 271891 w 10354976"/>
              <a:gd name="connsiteY534" fmla="*/ 6397010 h 6857967"/>
              <a:gd name="connsiteX535" fmla="*/ 271891 w 10354976"/>
              <a:gd name="connsiteY535" fmla="*/ 6325709 h 6857967"/>
              <a:gd name="connsiteX536" fmla="*/ 57918 w 10354976"/>
              <a:gd name="connsiteY536" fmla="*/ 6325709 h 6857967"/>
              <a:gd name="connsiteX537" fmla="*/ 57918 w 10354976"/>
              <a:gd name="connsiteY537" fmla="*/ 6397010 h 6857967"/>
              <a:gd name="connsiteX538" fmla="*/ 129219 w 10354976"/>
              <a:gd name="connsiteY538" fmla="*/ 6397010 h 6857967"/>
              <a:gd name="connsiteX539" fmla="*/ 129219 w 10354976"/>
              <a:gd name="connsiteY539" fmla="*/ 6325709 h 6857967"/>
              <a:gd name="connsiteX540" fmla="*/ 9755391 w 10354976"/>
              <a:gd name="connsiteY540" fmla="*/ 6183107 h 6857967"/>
              <a:gd name="connsiteX541" fmla="*/ 9755391 w 10354976"/>
              <a:gd name="connsiteY541" fmla="*/ 6254408 h 6857967"/>
              <a:gd name="connsiteX542" fmla="*/ 9826692 w 10354976"/>
              <a:gd name="connsiteY542" fmla="*/ 6254408 h 6857967"/>
              <a:gd name="connsiteX543" fmla="*/ 9826692 w 10354976"/>
              <a:gd name="connsiteY543" fmla="*/ 6183107 h 6857967"/>
              <a:gd name="connsiteX544" fmla="*/ 9612718 w 10354976"/>
              <a:gd name="connsiteY544" fmla="*/ 6183107 h 6857967"/>
              <a:gd name="connsiteX545" fmla="*/ 9612718 w 10354976"/>
              <a:gd name="connsiteY545" fmla="*/ 6254408 h 6857967"/>
              <a:gd name="connsiteX546" fmla="*/ 9684019 w 10354976"/>
              <a:gd name="connsiteY546" fmla="*/ 6254408 h 6857967"/>
              <a:gd name="connsiteX547" fmla="*/ 9684019 w 10354976"/>
              <a:gd name="connsiteY547" fmla="*/ 6183107 h 6857967"/>
              <a:gd name="connsiteX548" fmla="*/ 9470117 w 10354976"/>
              <a:gd name="connsiteY548" fmla="*/ 6183107 h 6857967"/>
              <a:gd name="connsiteX549" fmla="*/ 9470117 w 10354976"/>
              <a:gd name="connsiteY549" fmla="*/ 6254408 h 6857967"/>
              <a:gd name="connsiteX550" fmla="*/ 9541417 w 10354976"/>
              <a:gd name="connsiteY550" fmla="*/ 6254408 h 6857967"/>
              <a:gd name="connsiteX551" fmla="*/ 9541417 w 10354976"/>
              <a:gd name="connsiteY551" fmla="*/ 6183107 h 6857967"/>
              <a:gd name="connsiteX552" fmla="*/ 9327444 w 10354976"/>
              <a:gd name="connsiteY552" fmla="*/ 6183107 h 6857967"/>
              <a:gd name="connsiteX553" fmla="*/ 9327444 w 10354976"/>
              <a:gd name="connsiteY553" fmla="*/ 6254408 h 6857967"/>
              <a:gd name="connsiteX554" fmla="*/ 9398745 w 10354976"/>
              <a:gd name="connsiteY554" fmla="*/ 6254408 h 6857967"/>
              <a:gd name="connsiteX555" fmla="*/ 9398745 w 10354976"/>
              <a:gd name="connsiteY555" fmla="*/ 6183107 h 6857967"/>
              <a:gd name="connsiteX556" fmla="*/ 9184842 w 10354976"/>
              <a:gd name="connsiteY556" fmla="*/ 6183107 h 6857967"/>
              <a:gd name="connsiteX557" fmla="*/ 9184842 w 10354976"/>
              <a:gd name="connsiteY557" fmla="*/ 6254408 h 6857967"/>
              <a:gd name="connsiteX558" fmla="*/ 9256143 w 10354976"/>
              <a:gd name="connsiteY558" fmla="*/ 6254408 h 6857967"/>
              <a:gd name="connsiteX559" fmla="*/ 9256143 w 10354976"/>
              <a:gd name="connsiteY559" fmla="*/ 6183107 h 6857967"/>
              <a:gd name="connsiteX560" fmla="*/ 9042170 w 10354976"/>
              <a:gd name="connsiteY560" fmla="*/ 6183107 h 6857967"/>
              <a:gd name="connsiteX561" fmla="*/ 9042170 w 10354976"/>
              <a:gd name="connsiteY561" fmla="*/ 6254408 h 6857967"/>
              <a:gd name="connsiteX562" fmla="*/ 9113471 w 10354976"/>
              <a:gd name="connsiteY562" fmla="*/ 6254408 h 6857967"/>
              <a:gd name="connsiteX563" fmla="*/ 9113471 w 10354976"/>
              <a:gd name="connsiteY563" fmla="*/ 6183107 h 6857967"/>
              <a:gd name="connsiteX564" fmla="*/ 8899568 w 10354976"/>
              <a:gd name="connsiteY564" fmla="*/ 6183107 h 6857967"/>
              <a:gd name="connsiteX565" fmla="*/ 8899568 w 10354976"/>
              <a:gd name="connsiteY565" fmla="*/ 6254408 h 6857967"/>
              <a:gd name="connsiteX566" fmla="*/ 8970869 w 10354976"/>
              <a:gd name="connsiteY566" fmla="*/ 6254408 h 6857967"/>
              <a:gd name="connsiteX567" fmla="*/ 8970869 w 10354976"/>
              <a:gd name="connsiteY567" fmla="*/ 6183107 h 6857967"/>
              <a:gd name="connsiteX568" fmla="*/ 8756896 w 10354976"/>
              <a:gd name="connsiteY568" fmla="*/ 6183107 h 6857967"/>
              <a:gd name="connsiteX569" fmla="*/ 8756896 w 10354976"/>
              <a:gd name="connsiteY569" fmla="*/ 6254408 h 6857967"/>
              <a:gd name="connsiteX570" fmla="*/ 8828196 w 10354976"/>
              <a:gd name="connsiteY570" fmla="*/ 6254408 h 6857967"/>
              <a:gd name="connsiteX571" fmla="*/ 8828196 w 10354976"/>
              <a:gd name="connsiteY571" fmla="*/ 6183107 h 6857967"/>
              <a:gd name="connsiteX572" fmla="*/ 8614223 w 10354976"/>
              <a:gd name="connsiteY572" fmla="*/ 6183107 h 6857967"/>
              <a:gd name="connsiteX573" fmla="*/ 8614223 w 10354976"/>
              <a:gd name="connsiteY573" fmla="*/ 6254408 h 6857967"/>
              <a:gd name="connsiteX574" fmla="*/ 8685524 w 10354976"/>
              <a:gd name="connsiteY574" fmla="*/ 6254408 h 6857967"/>
              <a:gd name="connsiteX575" fmla="*/ 8685524 w 10354976"/>
              <a:gd name="connsiteY575" fmla="*/ 6183107 h 6857967"/>
              <a:gd name="connsiteX576" fmla="*/ 8471622 w 10354976"/>
              <a:gd name="connsiteY576" fmla="*/ 6183107 h 6857967"/>
              <a:gd name="connsiteX577" fmla="*/ 8471622 w 10354976"/>
              <a:gd name="connsiteY577" fmla="*/ 6254408 h 6857967"/>
              <a:gd name="connsiteX578" fmla="*/ 8542923 w 10354976"/>
              <a:gd name="connsiteY578" fmla="*/ 6254408 h 6857967"/>
              <a:gd name="connsiteX579" fmla="*/ 8542923 w 10354976"/>
              <a:gd name="connsiteY579" fmla="*/ 6183107 h 6857967"/>
              <a:gd name="connsiteX580" fmla="*/ 8328949 w 10354976"/>
              <a:gd name="connsiteY580" fmla="*/ 6183107 h 6857967"/>
              <a:gd name="connsiteX581" fmla="*/ 8328949 w 10354976"/>
              <a:gd name="connsiteY581" fmla="*/ 6254408 h 6857967"/>
              <a:gd name="connsiteX582" fmla="*/ 8400250 w 10354976"/>
              <a:gd name="connsiteY582" fmla="*/ 6254408 h 6857967"/>
              <a:gd name="connsiteX583" fmla="*/ 8400250 w 10354976"/>
              <a:gd name="connsiteY583" fmla="*/ 6183107 h 6857967"/>
              <a:gd name="connsiteX584" fmla="*/ 8186348 w 10354976"/>
              <a:gd name="connsiteY584" fmla="*/ 6183107 h 6857967"/>
              <a:gd name="connsiteX585" fmla="*/ 8186348 w 10354976"/>
              <a:gd name="connsiteY585" fmla="*/ 6254408 h 6857967"/>
              <a:gd name="connsiteX586" fmla="*/ 8257649 w 10354976"/>
              <a:gd name="connsiteY586" fmla="*/ 6254408 h 6857967"/>
              <a:gd name="connsiteX587" fmla="*/ 8257649 w 10354976"/>
              <a:gd name="connsiteY587" fmla="*/ 6183107 h 6857967"/>
              <a:gd name="connsiteX588" fmla="*/ 8043675 w 10354976"/>
              <a:gd name="connsiteY588" fmla="*/ 6183107 h 6857967"/>
              <a:gd name="connsiteX589" fmla="*/ 8043675 w 10354976"/>
              <a:gd name="connsiteY589" fmla="*/ 6254408 h 6857967"/>
              <a:gd name="connsiteX590" fmla="*/ 8114976 w 10354976"/>
              <a:gd name="connsiteY590" fmla="*/ 6254408 h 6857967"/>
              <a:gd name="connsiteX591" fmla="*/ 8114976 w 10354976"/>
              <a:gd name="connsiteY591" fmla="*/ 6183107 h 6857967"/>
              <a:gd name="connsiteX592" fmla="*/ 7901003 w 10354976"/>
              <a:gd name="connsiteY592" fmla="*/ 6183107 h 6857967"/>
              <a:gd name="connsiteX593" fmla="*/ 7901003 w 10354976"/>
              <a:gd name="connsiteY593" fmla="*/ 6254408 h 6857967"/>
              <a:gd name="connsiteX594" fmla="*/ 7972304 w 10354976"/>
              <a:gd name="connsiteY594" fmla="*/ 6254408 h 6857967"/>
              <a:gd name="connsiteX595" fmla="*/ 7972304 w 10354976"/>
              <a:gd name="connsiteY595" fmla="*/ 6183107 h 6857967"/>
              <a:gd name="connsiteX596" fmla="*/ 7758401 w 10354976"/>
              <a:gd name="connsiteY596" fmla="*/ 6183107 h 6857967"/>
              <a:gd name="connsiteX597" fmla="*/ 7758401 w 10354976"/>
              <a:gd name="connsiteY597" fmla="*/ 6254408 h 6857967"/>
              <a:gd name="connsiteX598" fmla="*/ 7829702 w 10354976"/>
              <a:gd name="connsiteY598" fmla="*/ 6254408 h 6857967"/>
              <a:gd name="connsiteX599" fmla="*/ 7829702 w 10354976"/>
              <a:gd name="connsiteY599" fmla="*/ 6183107 h 6857967"/>
              <a:gd name="connsiteX600" fmla="*/ 7615728 w 10354976"/>
              <a:gd name="connsiteY600" fmla="*/ 6183107 h 6857967"/>
              <a:gd name="connsiteX601" fmla="*/ 7615728 w 10354976"/>
              <a:gd name="connsiteY601" fmla="*/ 6254408 h 6857967"/>
              <a:gd name="connsiteX602" fmla="*/ 7687029 w 10354976"/>
              <a:gd name="connsiteY602" fmla="*/ 6254408 h 6857967"/>
              <a:gd name="connsiteX603" fmla="*/ 7687029 w 10354976"/>
              <a:gd name="connsiteY603" fmla="*/ 6183107 h 6857967"/>
              <a:gd name="connsiteX604" fmla="*/ 7473127 w 10354976"/>
              <a:gd name="connsiteY604" fmla="*/ 6183107 h 6857967"/>
              <a:gd name="connsiteX605" fmla="*/ 7473127 w 10354976"/>
              <a:gd name="connsiteY605" fmla="*/ 6254408 h 6857967"/>
              <a:gd name="connsiteX606" fmla="*/ 7544428 w 10354976"/>
              <a:gd name="connsiteY606" fmla="*/ 6254408 h 6857967"/>
              <a:gd name="connsiteX607" fmla="*/ 7544428 w 10354976"/>
              <a:gd name="connsiteY607" fmla="*/ 6183107 h 6857967"/>
              <a:gd name="connsiteX608" fmla="*/ 7330454 w 10354976"/>
              <a:gd name="connsiteY608" fmla="*/ 6183107 h 6857967"/>
              <a:gd name="connsiteX609" fmla="*/ 7330454 w 10354976"/>
              <a:gd name="connsiteY609" fmla="*/ 6254408 h 6857967"/>
              <a:gd name="connsiteX610" fmla="*/ 7401755 w 10354976"/>
              <a:gd name="connsiteY610" fmla="*/ 6254408 h 6857967"/>
              <a:gd name="connsiteX611" fmla="*/ 7401755 w 10354976"/>
              <a:gd name="connsiteY611" fmla="*/ 6183107 h 6857967"/>
              <a:gd name="connsiteX612" fmla="*/ 7187853 w 10354976"/>
              <a:gd name="connsiteY612" fmla="*/ 6183107 h 6857967"/>
              <a:gd name="connsiteX613" fmla="*/ 7187853 w 10354976"/>
              <a:gd name="connsiteY613" fmla="*/ 6254408 h 6857967"/>
              <a:gd name="connsiteX614" fmla="*/ 7259154 w 10354976"/>
              <a:gd name="connsiteY614" fmla="*/ 6254408 h 6857967"/>
              <a:gd name="connsiteX615" fmla="*/ 7259154 w 10354976"/>
              <a:gd name="connsiteY615" fmla="*/ 6183107 h 6857967"/>
              <a:gd name="connsiteX616" fmla="*/ 7045180 w 10354976"/>
              <a:gd name="connsiteY616" fmla="*/ 6183107 h 6857967"/>
              <a:gd name="connsiteX617" fmla="*/ 7045180 w 10354976"/>
              <a:gd name="connsiteY617" fmla="*/ 6254408 h 6857967"/>
              <a:gd name="connsiteX618" fmla="*/ 7116481 w 10354976"/>
              <a:gd name="connsiteY618" fmla="*/ 6254408 h 6857967"/>
              <a:gd name="connsiteX619" fmla="*/ 7116481 w 10354976"/>
              <a:gd name="connsiteY619" fmla="*/ 6183107 h 6857967"/>
              <a:gd name="connsiteX620" fmla="*/ 6902579 w 10354976"/>
              <a:gd name="connsiteY620" fmla="*/ 6183107 h 6857967"/>
              <a:gd name="connsiteX621" fmla="*/ 6902579 w 10354976"/>
              <a:gd name="connsiteY621" fmla="*/ 6254408 h 6857967"/>
              <a:gd name="connsiteX622" fmla="*/ 6973880 w 10354976"/>
              <a:gd name="connsiteY622" fmla="*/ 6254408 h 6857967"/>
              <a:gd name="connsiteX623" fmla="*/ 6973880 w 10354976"/>
              <a:gd name="connsiteY623" fmla="*/ 6183107 h 6857967"/>
              <a:gd name="connsiteX624" fmla="*/ 6759906 w 10354976"/>
              <a:gd name="connsiteY624" fmla="*/ 6183107 h 6857967"/>
              <a:gd name="connsiteX625" fmla="*/ 6759906 w 10354976"/>
              <a:gd name="connsiteY625" fmla="*/ 6254408 h 6857967"/>
              <a:gd name="connsiteX626" fmla="*/ 6831207 w 10354976"/>
              <a:gd name="connsiteY626" fmla="*/ 6254408 h 6857967"/>
              <a:gd name="connsiteX627" fmla="*/ 6831207 w 10354976"/>
              <a:gd name="connsiteY627" fmla="*/ 6183107 h 6857967"/>
              <a:gd name="connsiteX628" fmla="*/ 6617234 w 10354976"/>
              <a:gd name="connsiteY628" fmla="*/ 6183107 h 6857967"/>
              <a:gd name="connsiteX629" fmla="*/ 6617234 w 10354976"/>
              <a:gd name="connsiteY629" fmla="*/ 6254408 h 6857967"/>
              <a:gd name="connsiteX630" fmla="*/ 6688535 w 10354976"/>
              <a:gd name="connsiteY630" fmla="*/ 6254408 h 6857967"/>
              <a:gd name="connsiteX631" fmla="*/ 6688535 w 10354976"/>
              <a:gd name="connsiteY631" fmla="*/ 6183107 h 6857967"/>
              <a:gd name="connsiteX632" fmla="*/ 6474632 w 10354976"/>
              <a:gd name="connsiteY632" fmla="*/ 6183107 h 6857967"/>
              <a:gd name="connsiteX633" fmla="*/ 6474632 w 10354976"/>
              <a:gd name="connsiteY633" fmla="*/ 6254408 h 6857967"/>
              <a:gd name="connsiteX634" fmla="*/ 6545933 w 10354976"/>
              <a:gd name="connsiteY634" fmla="*/ 6254408 h 6857967"/>
              <a:gd name="connsiteX635" fmla="*/ 6545933 w 10354976"/>
              <a:gd name="connsiteY635" fmla="*/ 6183107 h 6857967"/>
              <a:gd name="connsiteX636" fmla="*/ 6331959 w 10354976"/>
              <a:gd name="connsiteY636" fmla="*/ 6183107 h 6857967"/>
              <a:gd name="connsiteX637" fmla="*/ 6331959 w 10354976"/>
              <a:gd name="connsiteY637" fmla="*/ 6254408 h 6857967"/>
              <a:gd name="connsiteX638" fmla="*/ 6403260 w 10354976"/>
              <a:gd name="connsiteY638" fmla="*/ 6254408 h 6857967"/>
              <a:gd name="connsiteX639" fmla="*/ 6403260 w 10354976"/>
              <a:gd name="connsiteY639" fmla="*/ 6183107 h 6857967"/>
              <a:gd name="connsiteX640" fmla="*/ 6189358 w 10354976"/>
              <a:gd name="connsiteY640" fmla="*/ 6183107 h 6857967"/>
              <a:gd name="connsiteX641" fmla="*/ 6189358 w 10354976"/>
              <a:gd name="connsiteY641" fmla="*/ 6254408 h 6857967"/>
              <a:gd name="connsiteX642" fmla="*/ 6260659 w 10354976"/>
              <a:gd name="connsiteY642" fmla="*/ 6254408 h 6857967"/>
              <a:gd name="connsiteX643" fmla="*/ 6260659 w 10354976"/>
              <a:gd name="connsiteY643" fmla="*/ 6183107 h 6857967"/>
              <a:gd name="connsiteX644" fmla="*/ 6046689 w 10354976"/>
              <a:gd name="connsiteY644" fmla="*/ 6183107 h 6857967"/>
              <a:gd name="connsiteX645" fmla="*/ 6046689 w 10354976"/>
              <a:gd name="connsiteY645" fmla="*/ 6254408 h 6857967"/>
              <a:gd name="connsiteX646" fmla="*/ 6117986 w 10354976"/>
              <a:gd name="connsiteY646" fmla="*/ 6254408 h 6857967"/>
              <a:gd name="connsiteX647" fmla="*/ 6117986 w 10354976"/>
              <a:gd name="connsiteY647" fmla="*/ 6183107 h 6857967"/>
              <a:gd name="connsiteX648" fmla="*/ 5904023 w 10354976"/>
              <a:gd name="connsiteY648" fmla="*/ 6183107 h 6857967"/>
              <a:gd name="connsiteX649" fmla="*/ 5904023 w 10354976"/>
              <a:gd name="connsiteY649" fmla="*/ 6254408 h 6857967"/>
              <a:gd name="connsiteX650" fmla="*/ 5975319 w 10354976"/>
              <a:gd name="connsiteY650" fmla="*/ 6254408 h 6857967"/>
              <a:gd name="connsiteX651" fmla="*/ 5975319 w 10354976"/>
              <a:gd name="connsiteY651" fmla="*/ 6183107 h 6857967"/>
              <a:gd name="connsiteX652" fmla="*/ 5761426 w 10354976"/>
              <a:gd name="connsiteY652" fmla="*/ 6183107 h 6857967"/>
              <a:gd name="connsiteX653" fmla="*/ 5761426 w 10354976"/>
              <a:gd name="connsiteY653" fmla="*/ 6254408 h 6857967"/>
              <a:gd name="connsiteX654" fmla="*/ 5832724 w 10354976"/>
              <a:gd name="connsiteY654" fmla="*/ 6254408 h 6857967"/>
              <a:gd name="connsiteX655" fmla="*/ 5832724 w 10354976"/>
              <a:gd name="connsiteY655" fmla="*/ 6183107 h 6857967"/>
              <a:gd name="connsiteX656" fmla="*/ 5618761 w 10354976"/>
              <a:gd name="connsiteY656" fmla="*/ 6183107 h 6857967"/>
              <a:gd name="connsiteX657" fmla="*/ 5618761 w 10354976"/>
              <a:gd name="connsiteY657" fmla="*/ 6254408 h 6857967"/>
              <a:gd name="connsiteX658" fmla="*/ 5690059 w 10354976"/>
              <a:gd name="connsiteY658" fmla="*/ 6254408 h 6857967"/>
              <a:gd name="connsiteX659" fmla="*/ 5690059 w 10354976"/>
              <a:gd name="connsiteY659" fmla="*/ 6183107 h 6857967"/>
              <a:gd name="connsiteX660" fmla="*/ 5476167 w 10354976"/>
              <a:gd name="connsiteY660" fmla="*/ 6183107 h 6857967"/>
              <a:gd name="connsiteX661" fmla="*/ 5476167 w 10354976"/>
              <a:gd name="connsiteY661" fmla="*/ 6254408 h 6857967"/>
              <a:gd name="connsiteX662" fmla="*/ 5547465 w 10354976"/>
              <a:gd name="connsiteY662" fmla="*/ 6254408 h 6857967"/>
              <a:gd name="connsiteX663" fmla="*/ 5547465 w 10354976"/>
              <a:gd name="connsiteY663" fmla="*/ 6183107 h 6857967"/>
              <a:gd name="connsiteX664" fmla="*/ 5333502 w 10354976"/>
              <a:gd name="connsiteY664" fmla="*/ 6183107 h 6857967"/>
              <a:gd name="connsiteX665" fmla="*/ 5333502 w 10354976"/>
              <a:gd name="connsiteY665" fmla="*/ 6254408 h 6857967"/>
              <a:gd name="connsiteX666" fmla="*/ 5404799 w 10354976"/>
              <a:gd name="connsiteY666" fmla="*/ 6254408 h 6857967"/>
              <a:gd name="connsiteX667" fmla="*/ 5404799 w 10354976"/>
              <a:gd name="connsiteY667" fmla="*/ 6183107 h 6857967"/>
              <a:gd name="connsiteX668" fmla="*/ 5190877 w 10354976"/>
              <a:gd name="connsiteY668" fmla="*/ 6183107 h 6857967"/>
              <a:gd name="connsiteX669" fmla="*/ 5190877 w 10354976"/>
              <a:gd name="connsiteY669" fmla="*/ 6254408 h 6857967"/>
              <a:gd name="connsiteX670" fmla="*/ 5262188 w 10354976"/>
              <a:gd name="connsiteY670" fmla="*/ 6254408 h 6857967"/>
              <a:gd name="connsiteX671" fmla="*/ 5262188 w 10354976"/>
              <a:gd name="connsiteY671" fmla="*/ 6183107 h 6857967"/>
              <a:gd name="connsiteX672" fmla="*/ 5048236 w 10354976"/>
              <a:gd name="connsiteY672" fmla="*/ 6183107 h 6857967"/>
              <a:gd name="connsiteX673" fmla="*/ 5048236 w 10354976"/>
              <a:gd name="connsiteY673" fmla="*/ 6254408 h 6857967"/>
              <a:gd name="connsiteX674" fmla="*/ 5119528 w 10354976"/>
              <a:gd name="connsiteY674" fmla="*/ 6254408 h 6857967"/>
              <a:gd name="connsiteX675" fmla="*/ 5119528 w 10354976"/>
              <a:gd name="connsiteY675" fmla="*/ 6183107 h 6857967"/>
              <a:gd name="connsiteX676" fmla="*/ 4906607 w 10354976"/>
              <a:gd name="connsiteY676" fmla="*/ 6183107 h 6857967"/>
              <a:gd name="connsiteX677" fmla="*/ 4906607 w 10354976"/>
              <a:gd name="connsiteY677" fmla="*/ 6254408 h 6857967"/>
              <a:gd name="connsiteX678" fmla="*/ 4977916 w 10354976"/>
              <a:gd name="connsiteY678" fmla="*/ 6254408 h 6857967"/>
              <a:gd name="connsiteX679" fmla="*/ 4977916 w 10354976"/>
              <a:gd name="connsiteY679" fmla="*/ 6183107 h 6857967"/>
              <a:gd name="connsiteX680" fmla="*/ 4764013 w 10354976"/>
              <a:gd name="connsiteY680" fmla="*/ 6183107 h 6857967"/>
              <a:gd name="connsiteX681" fmla="*/ 4764013 w 10354976"/>
              <a:gd name="connsiteY681" fmla="*/ 6254408 h 6857967"/>
              <a:gd name="connsiteX682" fmla="*/ 4835311 w 10354976"/>
              <a:gd name="connsiteY682" fmla="*/ 6254408 h 6857967"/>
              <a:gd name="connsiteX683" fmla="*/ 4835311 w 10354976"/>
              <a:gd name="connsiteY683" fmla="*/ 6183107 h 6857967"/>
              <a:gd name="connsiteX684" fmla="*/ 4621342 w 10354976"/>
              <a:gd name="connsiteY684" fmla="*/ 6183107 h 6857967"/>
              <a:gd name="connsiteX685" fmla="*/ 4621342 w 10354976"/>
              <a:gd name="connsiteY685" fmla="*/ 6254408 h 6857967"/>
              <a:gd name="connsiteX686" fmla="*/ 4692639 w 10354976"/>
              <a:gd name="connsiteY686" fmla="*/ 6254408 h 6857967"/>
              <a:gd name="connsiteX687" fmla="*/ 4692639 w 10354976"/>
              <a:gd name="connsiteY687" fmla="*/ 6183107 h 6857967"/>
              <a:gd name="connsiteX688" fmla="*/ 4478666 w 10354976"/>
              <a:gd name="connsiteY688" fmla="*/ 6183107 h 6857967"/>
              <a:gd name="connsiteX689" fmla="*/ 4478666 w 10354976"/>
              <a:gd name="connsiteY689" fmla="*/ 6254408 h 6857967"/>
              <a:gd name="connsiteX690" fmla="*/ 4549969 w 10354976"/>
              <a:gd name="connsiteY690" fmla="*/ 6254408 h 6857967"/>
              <a:gd name="connsiteX691" fmla="*/ 4549969 w 10354976"/>
              <a:gd name="connsiteY691" fmla="*/ 6183107 h 6857967"/>
              <a:gd name="connsiteX692" fmla="*/ 4336068 w 10354976"/>
              <a:gd name="connsiteY692" fmla="*/ 6183107 h 6857967"/>
              <a:gd name="connsiteX693" fmla="*/ 4336068 w 10354976"/>
              <a:gd name="connsiteY693" fmla="*/ 6254408 h 6857967"/>
              <a:gd name="connsiteX694" fmla="*/ 4407366 w 10354976"/>
              <a:gd name="connsiteY694" fmla="*/ 6254408 h 6857967"/>
              <a:gd name="connsiteX695" fmla="*/ 4407366 w 10354976"/>
              <a:gd name="connsiteY695" fmla="*/ 6183107 h 6857967"/>
              <a:gd name="connsiteX696" fmla="*/ 4193413 w 10354976"/>
              <a:gd name="connsiteY696" fmla="*/ 6183107 h 6857967"/>
              <a:gd name="connsiteX697" fmla="*/ 4193413 w 10354976"/>
              <a:gd name="connsiteY697" fmla="*/ 6254408 h 6857967"/>
              <a:gd name="connsiteX698" fmla="*/ 4264695 w 10354976"/>
              <a:gd name="connsiteY698" fmla="*/ 6254408 h 6857967"/>
              <a:gd name="connsiteX699" fmla="*/ 4264695 w 10354976"/>
              <a:gd name="connsiteY699" fmla="*/ 6183107 h 6857967"/>
              <a:gd name="connsiteX700" fmla="*/ 4050810 w 10354976"/>
              <a:gd name="connsiteY700" fmla="*/ 6183107 h 6857967"/>
              <a:gd name="connsiteX701" fmla="*/ 4050810 w 10354976"/>
              <a:gd name="connsiteY701" fmla="*/ 6254408 h 6857967"/>
              <a:gd name="connsiteX702" fmla="*/ 4122113 w 10354976"/>
              <a:gd name="connsiteY702" fmla="*/ 6254408 h 6857967"/>
              <a:gd name="connsiteX703" fmla="*/ 4122113 w 10354976"/>
              <a:gd name="connsiteY703" fmla="*/ 6183107 h 6857967"/>
              <a:gd name="connsiteX704" fmla="*/ 3908136 w 10354976"/>
              <a:gd name="connsiteY704" fmla="*/ 6183107 h 6857967"/>
              <a:gd name="connsiteX705" fmla="*/ 3908136 w 10354976"/>
              <a:gd name="connsiteY705" fmla="*/ 6254408 h 6857967"/>
              <a:gd name="connsiteX706" fmla="*/ 3979438 w 10354976"/>
              <a:gd name="connsiteY706" fmla="*/ 6254408 h 6857967"/>
              <a:gd name="connsiteX707" fmla="*/ 3979438 w 10354976"/>
              <a:gd name="connsiteY707" fmla="*/ 6183107 h 6857967"/>
              <a:gd name="connsiteX708" fmla="*/ 3765462 w 10354976"/>
              <a:gd name="connsiteY708" fmla="*/ 6183107 h 6857967"/>
              <a:gd name="connsiteX709" fmla="*/ 3765462 w 10354976"/>
              <a:gd name="connsiteY709" fmla="*/ 6254408 h 6857967"/>
              <a:gd name="connsiteX710" fmla="*/ 3836763 w 10354976"/>
              <a:gd name="connsiteY710" fmla="*/ 6254408 h 6857967"/>
              <a:gd name="connsiteX711" fmla="*/ 3836763 w 10354976"/>
              <a:gd name="connsiteY711" fmla="*/ 6183107 h 6857967"/>
              <a:gd name="connsiteX712" fmla="*/ 3622851 w 10354976"/>
              <a:gd name="connsiteY712" fmla="*/ 6183107 h 6857967"/>
              <a:gd name="connsiteX713" fmla="*/ 3622851 w 10354976"/>
              <a:gd name="connsiteY713" fmla="*/ 6254408 h 6857967"/>
              <a:gd name="connsiteX714" fmla="*/ 3694151 w 10354976"/>
              <a:gd name="connsiteY714" fmla="*/ 6254408 h 6857967"/>
              <a:gd name="connsiteX715" fmla="*/ 3694151 w 10354976"/>
              <a:gd name="connsiteY715" fmla="*/ 6183107 h 6857967"/>
              <a:gd name="connsiteX716" fmla="*/ 3480203 w 10354976"/>
              <a:gd name="connsiteY716" fmla="*/ 6183107 h 6857967"/>
              <a:gd name="connsiteX717" fmla="*/ 3480203 w 10354976"/>
              <a:gd name="connsiteY717" fmla="*/ 6254408 h 6857967"/>
              <a:gd name="connsiteX718" fmla="*/ 3551509 w 10354976"/>
              <a:gd name="connsiteY718" fmla="*/ 6254408 h 6857967"/>
              <a:gd name="connsiteX719" fmla="*/ 3551509 w 10354976"/>
              <a:gd name="connsiteY719" fmla="*/ 6183107 h 6857967"/>
              <a:gd name="connsiteX720" fmla="*/ 3337580 w 10354976"/>
              <a:gd name="connsiteY720" fmla="*/ 6183107 h 6857967"/>
              <a:gd name="connsiteX721" fmla="*/ 3337580 w 10354976"/>
              <a:gd name="connsiteY721" fmla="*/ 6254408 h 6857967"/>
              <a:gd name="connsiteX722" fmla="*/ 3408881 w 10354976"/>
              <a:gd name="connsiteY722" fmla="*/ 6254408 h 6857967"/>
              <a:gd name="connsiteX723" fmla="*/ 3408881 w 10354976"/>
              <a:gd name="connsiteY723" fmla="*/ 6183107 h 6857967"/>
              <a:gd name="connsiteX724" fmla="*/ 3194906 w 10354976"/>
              <a:gd name="connsiteY724" fmla="*/ 6183107 h 6857967"/>
              <a:gd name="connsiteX725" fmla="*/ 3194906 w 10354976"/>
              <a:gd name="connsiteY725" fmla="*/ 6254408 h 6857967"/>
              <a:gd name="connsiteX726" fmla="*/ 3266208 w 10354976"/>
              <a:gd name="connsiteY726" fmla="*/ 6254408 h 6857967"/>
              <a:gd name="connsiteX727" fmla="*/ 3266208 w 10354976"/>
              <a:gd name="connsiteY727" fmla="*/ 6183107 h 6857967"/>
              <a:gd name="connsiteX728" fmla="*/ 3052305 w 10354976"/>
              <a:gd name="connsiteY728" fmla="*/ 6183107 h 6857967"/>
              <a:gd name="connsiteX729" fmla="*/ 3052305 w 10354976"/>
              <a:gd name="connsiteY729" fmla="*/ 6254408 h 6857967"/>
              <a:gd name="connsiteX730" fmla="*/ 3123607 w 10354976"/>
              <a:gd name="connsiteY730" fmla="*/ 6254408 h 6857967"/>
              <a:gd name="connsiteX731" fmla="*/ 3123607 w 10354976"/>
              <a:gd name="connsiteY731" fmla="*/ 6183107 h 6857967"/>
              <a:gd name="connsiteX732" fmla="*/ 2909634 w 10354976"/>
              <a:gd name="connsiteY732" fmla="*/ 6183107 h 6857967"/>
              <a:gd name="connsiteX733" fmla="*/ 2909634 w 10354976"/>
              <a:gd name="connsiteY733" fmla="*/ 6254408 h 6857967"/>
              <a:gd name="connsiteX734" fmla="*/ 2980934 w 10354976"/>
              <a:gd name="connsiteY734" fmla="*/ 6254408 h 6857967"/>
              <a:gd name="connsiteX735" fmla="*/ 2980934 w 10354976"/>
              <a:gd name="connsiteY735" fmla="*/ 6183107 h 6857967"/>
              <a:gd name="connsiteX736" fmla="*/ 2767033 w 10354976"/>
              <a:gd name="connsiteY736" fmla="*/ 6183107 h 6857967"/>
              <a:gd name="connsiteX737" fmla="*/ 2767033 w 10354976"/>
              <a:gd name="connsiteY737" fmla="*/ 6254408 h 6857967"/>
              <a:gd name="connsiteX738" fmla="*/ 2838334 w 10354976"/>
              <a:gd name="connsiteY738" fmla="*/ 6254408 h 6857967"/>
              <a:gd name="connsiteX739" fmla="*/ 2838334 w 10354976"/>
              <a:gd name="connsiteY739" fmla="*/ 6183107 h 6857967"/>
              <a:gd name="connsiteX740" fmla="*/ 2624361 w 10354976"/>
              <a:gd name="connsiteY740" fmla="*/ 6183107 h 6857967"/>
              <a:gd name="connsiteX741" fmla="*/ 2624361 w 10354976"/>
              <a:gd name="connsiteY741" fmla="*/ 6254408 h 6857967"/>
              <a:gd name="connsiteX742" fmla="*/ 2695661 w 10354976"/>
              <a:gd name="connsiteY742" fmla="*/ 6254408 h 6857967"/>
              <a:gd name="connsiteX743" fmla="*/ 2695661 w 10354976"/>
              <a:gd name="connsiteY743" fmla="*/ 6183107 h 6857967"/>
              <a:gd name="connsiteX744" fmla="*/ 2481690 w 10354976"/>
              <a:gd name="connsiteY744" fmla="*/ 6183107 h 6857967"/>
              <a:gd name="connsiteX745" fmla="*/ 2481690 w 10354976"/>
              <a:gd name="connsiteY745" fmla="*/ 6254408 h 6857967"/>
              <a:gd name="connsiteX746" fmla="*/ 2552991 w 10354976"/>
              <a:gd name="connsiteY746" fmla="*/ 6254408 h 6857967"/>
              <a:gd name="connsiteX747" fmla="*/ 2552991 w 10354976"/>
              <a:gd name="connsiteY747" fmla="*/ 6183107 h 6857967"/>
              <a:gd name="connsiteX748" fmla="*/ 2339091 w 10354976"/>
              <a:gd name="connsiteY748" fmla="*/ 6183107 h 6857967"/>
              <a:gd name="connsiteX749" fmla="*/ 2339091 w 10354976"/>
              <a:gd name="connsiteY749" fmla="*/ 6254408 h 6857967"/>
              <a:gd name="connsiteX750" fmla="*/ 2410392 w 10354976"/>
              <a:gd name="connsiteY750" fmla="*/ 6254408 h 6857967"/>
              <a:gd name="connsiteX751" fmla="*/ 2410392 w 10354976"/>
              <a:gd name="connsiteY751" fmla="*/ 6183107 h 6857967"/>
              <a:gd name="connsiteX752" fmla="*/ 2196420 w 10354976"/>
              <a:gd name="connsiteY752" fmla="*/ 6183107 h 6857967"/>
              <a:gd name="connsiteX753" fmla="*/ 2196420 w 10354976"/>
              <a:gd name="connsiteY753" fmla="*/ 6254408 h 6857967"/>
              <a:gd name="connsiteX754" fmla="*/ 2267721 w 10354976"/>
              <a:gd name="connsiteY754" fmla="*/ 6254408 h 6857967"/>
              <a:gd name="connsiteX755" fmla="*/ 2267721 w 10354976"/>
              <a:gd name="connsiteY755" fmla="*/ 6183107 h 6857967"/>
              <a:gd name="connsiteX756" fmla="*/ 2053813 w 10354976"/>
              <a:gd name="connsiteY756" fmla="*/ 6183107 h 6857967"/>
              <a:gd name="connsiteX757" fmla="*/ 2053813 w 10354976"/>
              <a:gd name="connsiteY757" fmla="*/ 6254408 h 6857967"/>
              <a:gd name="connsiteX758" fmla="*/ 2125117 w 10354976"/>
              <a:gd name="connsiteY758" fmla="*/ 6254408 h 6857967"/>
              <a:gd name="connsiteX759" fmla="*/ 2125117 w 10354976"/>
              <a:gd name="connsiteY759" fmla="*/ 6183107 h 6857967"/>
              <a:gd name="connsiteX760" fmla="*/ 1911141 w 10354976"/>
              <a:gd name="connsiteY760" fmla="*/ 6183107 h 6857967"/>
              <a:gd name="connsiteX761" fmla="*/ 1911141 w 10354976"/>
              <a:gd name="connsiteY761" fmla="*/ 6254408 h 6857967"/>
              <a:gd name="connsiteX762" fmla="*/ 1982442 w 10354976"/>
              <a:gd name="connsiteY762" fmla="*/ 6254408 h 6857967"/>
              <a:gd name="connsiteX763" fmla="*/ 1982442 w 10354976"/>
              <a:gd name="connsiteY763" fmla="*/ 6183107 h 6857967"/>
              <a:gd name="connsiteX764" fmla="*/ 1768470 w 10354976"/>
              <a:gd name="connsiteY764" fmla="*/ 6183107 h 6857967"/>
              <a:gd name="connsiteX765" fmla="*/ 1768470 w 10354976"/>
              <a:gd name="connsiteY765" fmla="*/ 6254408 h 6857967"/>
              <a:gd name="connsiteX766" fmla="*/ 1839771 w 10354976"/>
              <a:gd name="connsiteY766" fmla="*/ 6254408 h 6857967"/>
              <a:gd name="connsiteX767" fmla="*/ 1839771 w 10354976"/>
              <a:gd name="connsiteY767" fmla="*/ 6183107 h 6857967"/>
              <a:gd name="connsiteX768" fmla="*/ 1625870 w 10354976"/>
              <a:gd name="connsiteY768" fmla="*/ 6183107 h 6857967"/>
              <a:gd name="connsiteX769" fmla="*/ 1625870 w 10354976"/>
              <a:gd name="connsiteY769" fmla="*/ 6254408 h 6857967"/>
              <a:gd name="connsiteX770" fmla="*/ 1697171 w 10354976"/>
              <a:gd name="connsiteY770" fmla="*/ 6254408 h 6857967"/>
              <a:gd name="connsiteX771" fmla="*/ 1697171 w 10354976"/>
              <a:gd name="connsiteY771" fmla="*/ 6183107 h 6857967"/>
              <a:gd name="connsiteX772" fmla="*/ 1483199 w 10354976"/>
              <a:gd name="connsiteY772" fmla="*/ 6183107 h 6857967"/>
              <a:gd name="connsiteX773" fmla="*/ 1483199 w 10354976"/>
              <a:gd name="connsiteY773" fmla="*/ 6254408 h 6857967"/>
              <a:gd name="connsiteX774" fmla="*/ 1554500 w 10354976"/>
              <a:gd name="connsiteY774" fmla="*/ 6254408 h 6857967"/>
              <a:gd name="connsiteX775" fmla="*/ 1554500 w 10354976"/>
              <a:gd name="connsiteY775" fmla="*/ 6183107 h 6857967"/>
              <a:gd name="connsiteX776" fmla="*/ 1340599 w 10354976"/>
              <a:gd name="connsiteY776" fmla="*/ 6183107 h 6857967"/>
              <a:gd name="connsiteX777" fmla="*/ 1340599 w 10354976"/>
              <a:gd name="connsiteY777" fmla="*/ 6254408 h 6857967"/>
              <a:gd name="connsiteX778" fmla="*/ 1411901 w 10354976"/>
              <a:gd name="connsiteY778" fmla="*/ 6254408 h 6857967"/>
              <a:gd name="connsiteX779" fmla="*/ 1411901 w 10354976"/>
              <a:gd name="connsiteY779" fmla="*/ 6183107 h 6857967"/>
              <a:gd name="connsiteX780" fmla="*/ 1197929 w 10354976"/>
              <a:gd name="connsiteY780" fmla="*/ 6183107 h 6857967"/>
              <a:gd name="connsiteX781" fmla="*/ 1197929 w 10354976"/>
              <a:gd name="connsiteY781" fmla="*/ 6254408 h 6857967"/>
              <a:gd name="connsiteX782" fmla="*/ 1269230 w 10354976"/>
              <a:gd name="connsiteY782" fmla="*/ 6254408 h 6857967"/>
              <a:gd name="connsiteX783" fmla="*/ 1269230 w 10354976"/>
              <a:gd name="connsiteY783" fmla="*/ 6183107 h 6857967"/>
              <a:gd name="connsiteX784" fmla="*/ 1055311 w 10354976"/>
              <a:gd name="connsiteY784" fmla="*/ 6183107 h 6857967"/>
              <a:gd name="connsiteX785" fmla="*/ 1055311 w 10354976"/>
              <a:gd name="connsiteY785" fmla="*/ 6254408 h 6857967"/>
              <a:gd name="connsiteX786" fmla="*/ 1126612 w 10354976"/>
              <a:gd name="connsiteY786" fmla="*/ 6254408 h 6857967"/>
              <a:gd name="connsiteX787" fmla="*/ 1126612 w 10354976"/>
              <a:gd name="connsiteY787" fmla="*/ 6183107 h 6857967"/>
              <a:gd name="connsiteX788" fmla="*/ 912657 w 10354976"/>
              <a:gd name="connsiteY788" fmla="*/ 6183107 h 6857967"/>
              <a:gd name="connsiteX789" fmla="*/ 912657 w 10354976"/>
              <a:gd name="connsiteY789" fmla="*/ 6254408 h 6857967"/>
              <a:gd name="connsiteX790" fmla="*/ 983958 w 10354976"/>
              <a:gd name="connsiteY790" fmla="*/ 6254408 h 6857967"/>
              <a:gd name="connsiteX791" fmla="*/ 983958 w 10354976"/>
              <a:gd name="connsiteY791" fmla="*/ 6183107 h 6857967"/>
              <a:gd name="connsiteX792" fmla="*/ 771136 w 10354976"/>
              <a:gd name="connsiteY792" fmla="*/ 6183107 h 6857967"/>
              <a:gd name="connsiteX793" fmla="*/ 771136 w 10354976"/>
              <a:gd name="connsiteY793" fmla="*/ 6254408 h 6857967"/>
              <a:gd name="connsiteX794" fmla="*/ 842437 w 10354976"/>
              <a:gd name="connsiteY794" fmla="*/ 6254408 h 6857967"/>
              <a:gd name="connsiteX795" fmla="*/ 842437 w 10354976"/>
              <a:gd name="connsiteY795" fmla="*/ 6183107 h 6857967"/>
              <a:gd name="connsiteX796" fmla="*/ 628534 w 10354976"/>
              <a:gd name="connsiteY796" fmla="*/ 6183107 h 6857967"/>
              <a:gd name="connsiteX797" fmla="*/ 628534 w 10354976"/>
              <a:gd name="connsiteY797" fmla="*/ 6254408 h 6857967"/>
              <a:gd name="connsiteX798" fmla="*/ 699835 w 10354976"/>
              <a:gd name="connsiteY798" fmla="*/ 6254408 h 6857967"/>
              <a:gd name="connsiteX799" fmla="*/ 699835 w 10354976"/>
              <a:gd name="connsiteY799" fmla="*/ 6183107 h 6857967"/>
              <a:gd name="connsiteX800" fmla="*/ 485863 w 10354976"/>
              <a:gd name="connsiteY800" fmla="*/ 6183107 h 6857967"/>
              <a:gd name="connsiteX801" fmla="*/ 485863 w 10354976"/>
              <a:gd name="connsiteY801" fmla="*/ 6254408 h 6857967"/>
              <a:gd name="connsiteX802" fmla="*/ 557163 w 10354976"/>
              <a:gd name="connsiteY802" fmla="*/ 6254408 h 6857967"/>
              <a:gd name="connsiteX803" fmla="*/ 557163 w 10354976"/>
              <a:gd name="connsiteY803" fmla="*/ 6183107 h 6857967"/>
              <a:gd name="connsiteX804" fmla="*/ 343191 w 10354976"/>
              <a:gd name="connsiteY804" fmla="*/ 6183107 h 6857967"/>
              <a:gd name="connsiteX805" fmla="*/ 343191 w 10354976"/>
              <a:gd name="connsiteY805" fmla="*/ 6254408 h 6857967"/>
              <a:gd name="connsiteX806" fmla="*/ 414492 w 10354976"/>
              <a:gd name="connsiteY806" fmla="*/ 6254408 h 6857967"/>
              <a:gd name="connsiteX807" fmla="*/ 414492 w 10354976"/>
              <a:gd name="connsiteY807" fmla="*/ 6183107 h 6857967"/>
              <a:gd name="connsiteX808" fmla="*/ 200590 w 10354976"/>
              <a:gd name="connsiteY808" fmla="*/ 6183107 h 6857967"/>
              <a:gd name="connsiteX809" fmla="*/ 200590 w 10354976"/>
              <a:gd name="connsiteY809" fmla="*/ 6254408 h 6857967"/>
              <a:gd name="connsiteX810" fmla="*/ 271891 w 10354976"/>
              <a:gd name="connsiteY810" fmla="*/ 6254408 h 6857967"/>
              <a:gd name="connsiteX811" fmla="*/ 271891 w 10354976"/>
              <a:gd name="connsiteY811" fmla="*/ 6183107 h 6857967"/>
              <a:gd name="connsiteX812" fmla="*/ 57918 w 10354976"/>
              <a:gd name="connsiteY812" fmla="*/ 6183107 h 6857967"/>
              <a:gd name="connsiteX813" fmla="*/ 57918 w 10354976"/>
              <a:gd name="connsiteY813" fmla="*/ 6254408 h 6857967"/>
              <a:gd name="connsiteX814" fmla="*/ 129219 w 10354976"/>
              <a:gd name="connsiteY814" fmla="*/ 6254408 h 6857967"/>
              <a:gd name="connsiteX815" fmla="*/ 129219 w 10354976"/>
              <a:gd name="connsiteY815" fmla="*/ 6183107 h 6857967"/>
              <a:gd name="connsiteX816" fmla="*/ 10040665 w 10354976"/>
              <a:gd name="connsiteY816" fmla="*/ 6040435 h 6857967"/>
              <a:gd name="connsiteX817" fmla="*/ 10040665 w 10354976"/>
              <a:gd name="connsiteY817" fmla="*/ 6111736 h 6857967"/>
              <a:gd name="connsiteX818" fmla="*/ 10111966 w 10354976"/>
              <a:gd name="connsiteY818" fmla="*/ 6111736 h 6857967"/>
              <a:gd name="connsiteX819" fmla="*/ 10111966 w 10354976"/>
              <a:gd name="connsiteY819" fmla="*/ 6040435 h 6857967"/>
              <a:gd name="connsiteX820" fmla="*/ 9898063 w 10354976"/>
              <a:gd name="connsiteY820" fmla="*/ 6040435 h 6857967"/>
              <a:gd name="connsiteX821" fmla="*/ 9898063 w 10354976"/>
              <a:gd name="connsiteY821" fmla="*/ 6111736 h 6857967"/>
              <a:gd name="connsiteX822" fmla="*/ 9969363 w 10354976"/>
              <a:gd name="connsiteY822" fmla="*/ 6111736 h 6857967"/>
              <a:gd name="connsiteX823" fmla="*/ 9969363 w 10354976"/>
              <a:gd name="connsiteY823" fmla="*/ 6040435 h 6857967"/>
              <a:gd name="connsiteX824" fmla="*/ 9755391 w 10354976"/>
              <a:gd name="connsiteY824" fmla="*/ 6040435 h 6857967"/>
              <a:gd name="connsiteX825" fmla="*/ 9755391 w 10354976"/>
              <a:gd name="connsiteY825" fmla="*/ 6111736 h 6857967"/>
              <a:gd name="connsiteX826" fmla="*/ 9826692 w 10354976"/>
              <a:gd name="connsiteY826" fmla="*/ 6111736 h 6857967"/>
              <a:gd name="connsiteX827" fmla="*/ 9826692 w 10354976"/>
              <a:gd name="connsiteY827" fmla="*/ 6040435 h 6857967"/>
              <a:gd name="connsiteX828" fmla="*/ 9612718 w 10354976"/>
              <a:gd name="connsiteY828" fmla="*/ 6040435 h 6857967"/>
              <a:gd name="connsiteX829" fmla="*/ 9612718 w 10354976"/>
              <a:gd name="connsiteY829" fmla="*/ 6111736 h 6857967"/>
              <a:gd name="connsiteX830" fmla="*/ 9684019 w 10354976"/>
              <a:gd name="connsiteY830" fmla="*/ 6111736 h 6857967"/>
              <a:gd name="connsiteX831" fmla="*/ 9684019 w 10354976"/>
              <a:gd name="connsiteY831" fmla="*/ 6040435 h 6857967"/>
              <a:gd name="connsiteX832" fmla="*/ 9470117 w 10354976"/>
              <a:gd name="connsiteY832" fmla="*/ 6040435 h 6857967"/>
              <a:gd name="connsiteX833" fmla="*/ 9470117 w 10354976"/>
              <a:gd name="connsiteY833" fmla="*/ 6111736 h 6857967"/>
              <a:gd name="connsiteX834" fmla="*/ 9541417 w 10354976"/>
              <a:gd name="connsiteY834" fmla="*/ 6111736 h 6857967"/>
              <a:gd name="connsiteX835" fmla="*/ 9541417 w 10354976"/>
              <a:gd name="connsiteY835" fmla="*/ 6040435 h 6857967"/>
              <a:gd name="connsiteX836" fmla="*/ 9327444 w 10354976"/>
              <a:gd name="connsiteY836" fmla="*/ 6040435 h 6857967"/>
              <a:gd name="connsiteX837" fmla="*/ 9327444 w 10354976"/>
              <a:gd name="connsiteY837" fmla="*/ 6111736 h 6857967"/>
              <a:gd name="connsiteX838" fmla="*/ 9398745 w 10354976"/>
              <a:gd name="connsiteY838" fmla="*/ 6111736 h 6857967"/>
              <a:gd name="connsiteX839" fmla="*/ 9398745 w 10354976"/>
              <a:gd name="connsiteY839" fmla="*/ 6040435 h 6857967"/>
              <a:gd name="connsiteX840" fmla="*/ 9184842 w 10354976"/>
              <a:gd name="connsiteY840" fmla="*/ 6040435 h 6857967"/>
              <a:gd name="connsiteX841" fmla="*/ 9184842 w 10354976"/>
              <a:gd name="connsiteY841" fmla="*/ 6111736 h 6857967"/>
              <a:gd name="connsiteX842" fmla="*/ 9256143 w 10354976"/>
              <a:gd name="connsiteY842" fmla="*/ 6111736 h 6857967"/>
              <a:gd name="connsiteX843" fmla="*/ 9256143 w 10354976"/>
              <a:gd name="connsiteY843" fmla="*/ 6040435 h 6857967"/>
              <a:gd name="connsiteX844" fmla="*/ 9042170 w 10354976"/>
              <a:gd name="connsiteY844" fmla="*/ 6040435 h 6857967"/>
              <a:gd name="connsiteX845" fmla="*/ 9042170 w 10354976"/>
              <a:gd name="connsiteY845" fmla="*/ 6111736 h 6857967"/>
              <a:gd name="connsiteX846" fmla="*/ 9113471 w 10354976"/>
              <a:gd name="connsiteY846" fmla="*/ 6111736 h 6857967"/>
              <a:gd name="connsiteX847" fmla="*/ 9113471 w 10354976"/>
              <a:gd name="connsiteY847" fmla="*/ 6040435 h 6857967"/>
              <a:gd name="connsiteX848" fmla="*/ 8899568 w 10354976"/>
              <a:gd name="connsiteY848" fmla="*/ 6040435 h 6857967"/>
              <a:gd name="connsiteX849" fmla="*/ 8899568 w 10354976"/>
              <a:gd name="connsiteY849" fmla="*/ 6111736 h 6857967"/>
              <a:gd name="connsiteX850" fmla="*/ 8970869 w 10354976"/>
              <a:gd name="connsiteY850" fmla="*/ 6111736 h 6857967"/>
              <a:gd name="connsiteX851" fmla="*/ 8970869 w 10354976"/>
              <a:gd name="connsiteY851" fmla="*/ 6040435 h 6857967"/>
              <a:gd name="connsiteX852" fmla="*/ 8756896 w 10354976"/>
              <a:gd name="connsiteY852" fmla="*/ 6040435 h 6857967"/>
              <a:gd name="connsiteX853" fmla="*/ 8756896 w 10354976"/>
              <a:gd name="connsiteY853" fmla="*/ 6111736 h 6857967"/>
              <a:gd name="connsiteX854" fmla="*/ 8828196 w 10354976"/>
              <a:gd name="connsiteY854" fmla="*/ 6111736 h 6857967"/>
              <a:gd name="connsiteX855" fmla="*/ 8828196 w 10354976"/>
              <a:gd name="connsiteY855" fmla="*/ 6040435 h 6857967"/>
              <a:gd name="connsiteX856" fmla="*/ 8614223 w 10354976"/>
              <a:gd name="connsiteY856" fmla="*/ 6040435 h 6857967"/>
              <a:gd name="connsiteX857" fmla="*/ 8614223 w 10354976"/>
              <a:gd name="connsiteY857" fmla="*/ 6111736 h 6857967"/>
              <a:gd name="connsiteX858" fmla="*/ 8685524 w 10354976"/>
              <a:gd name="connsiteY858" fmla="*/ 6111736 h 6857967"/>
              <a:gd name="connsiteX859" fmla="*/ 8685524 w 10354976"/>
              <a:gd name="connsiteY859" fmla="*/ 6040435 h 6857967"/>
              <a:gd name="connsiteX860" fmla="*/ 8471622 w 10354976"/>
              <a:gd name="connsiteY860" fmla="*/ 6040435 h 6857967"/>
              <a:gd name="connsiteX861" fmla="*/ 8471622 w 10354976"/>
              <a:gd name="connsiteY861" fmla="*/ 6111736 h 6857967"/>
              <a:gd name="connsiteX862" fmla="*/ 8542923 w 10354976"/>
              <a:gd name="connsiteY862" fmla="*/ 6111736 h 6857967"/>
              <a:gd name="connsiteX863" fmla="*/ 8542923 w 10354976"/>
              <a:gd name="connsiteY863" fmla="*/ 6040435 h 6857967"/>
              <a:gd name="connsiteX864" fmla="*/ 8328949 w 10354976"/>
              <a:gd name="connsiteY864" fmla="*/ 6040435 h 6857967"/>
              <a:gd name="connsiteX865" fmla="*/ 8328949 w 10354976"/>
              <a:gd name="connsiteY865" fmla="*/ 6111736 h 6857967"/>
              <a:gd name="connsiteX866" fmla="*/ 8400250 w 10354976"/>
              <a:gd name="connsiteY866" fmla="*/ 6111736 h 6857967"/>
              <a:gd name="connsiteX867" fmla="*/ 8400250 w 10354976"/>
              <a:gd name="connsiteY867" fmla="*/ 6040435 h 6857967"/>
              <a:gd name="connsiteX868" fmla="*/ 8186348 w 10354976"/>
              <a:gd name="connsiteY868" fmla="*/ 6040435 h 6857967"/>
              <a:gd name="connsiteX869" fmla="*/ 8186348 w 10354976"/>
              <a:gd name="connsiteY869" fmla="*/ 6111736 h 6857967"/>
              <a:gd name="connsiteX870" fmla="*/ 8257649 w 10354976"/>
              <a:gd name="connsiteY870" fmla="*/ 6111736 h 6857967"/>
              <a:gd name="connsiteX871" fmla="*/ 8257649 w 10354976"/>
              <a:gd name="connsiteY871" fmla="*/ 6040435 h 6857967"/>
              <a:gd name="connsiteX872" fmla="*/ 8043675 w 10354976"/>
              <a:gd name="connsiteY872" fmla="*/ 6040435 h 6857967"/>
              <a:gd name="connsiteX873" fmla="*/ 8043675 w 10354976"/>
              <a:gd name="connsiteY873" fmla="*/ 6111736 h 6857967"/>
              <a:gd name="connsiteX874" fmla="*/ 8114976 w 10354976"/>
              <a:gd name="connsiteY874" fmla="*/ 6111736 h 6857967"/>
              <a:gd name="connsiteX875" fmla="*/ 8114976 w 10354976"/>
              <a:gd name="connsiteY875" fmla="*/ 6040435 h 6857967"/>
              <a:gd name="connsiteX876" fmla="*/ 7901003 w 10354976"/>
              <a:gd name="connsiteY876" fmla="*/ 6040435 h 6857967"/>
              <a:gd name="connsiteX877" fmla="*/ 7901003 w 10354976"/>
              <a:gd name="connsiteY877" fmla="*/ 6111736 h 6857967"/>
              <a:gd name="connsiteX878" fmla="*/ 7972304 w 10354976"/>
              <a:gd name="connsiteY878" fmla="*/ 6111736 h 6857967"/>
              <a:gd name="connsiteX879" fmla="*/ 7972304 w 10354976"/>
              <a:gd name="connsiteY879" fmla="*/ 6040435 h 6857967"/>
              <a:gd name="connsiteX880" fmla="*/ 7758401 w 10354976"/>
              <a:gd name="connsiteY880" fmla="*/ 6040435 h 6857967"/>
              <a:gd name="connsiteX881" fmla="*/ 7758401 w 10354976"/>
              <a:gd name="connsiteY881" fmla="*/ 6111736 h 6857967"/>
              <a:gd name="connsiteX882" fmla="*/ 7829702 w 10354976"/>
              <a:gd name="connsiteY882" fmla="*/ 6111736 h 6857967"/>
              <a:gd name="connsiteX883" fmla="*/ 7829702 w 10354976"/>
              <a:gd name="connsiteY883" fmla="*/ 6040435 h 6857967"/>
              <a:gd name="connsiteX884" fmla="*/ 7615728 w 10354976"/>
              <a:gd name="connsiteY884" fmla="*/ 6040435 h 6857967"/>
              <a:gd name="connsiteX885" fmla="*/ 7615728 w 10354976"/>
              <a:gd name="connsiteY885" fmla="*/ 6111736 h 6857967"/>
              <a:gd name="connsiteX886" fmla="*/ 7687029 w 10354976"/>
              <a:gd name="connsiteY886" fmla="*/ 6111736 h 6857967"/>
              <a:gd name="connsiteX887" fmla="*/ 7687029 w 10354976"/>
              <a:gd name="connsiteY887" fmla="*/ 6040435 h 6857967"/>
              <a:gd name="connsiteX888" fmla="*/ 7473127 w 10354976"/>
              <a:gd name="connsiteY888" fmla="*/ 6040435 h 6857967"/>
              <a:gd name="connsiteX889" fmla="*/ 7473127 w 10354976"/>
              <a:gd name="connsiteY889" fmla="*/ 6111736 h 6857967"/>
              <a:gd name="connsiteX890" fmla="*/ 7544428 w 10354976"/>
              <a:gd name="connsiteY890" fmla="*/ 6111736 h 6857967"/>
              <a:gd name="connsiteX891" fmla="*/ 7544428 w 10354976"/>
              <a:gd name="connsiteY891" fmla="*/ 6040435 h 6857967"/>
              <a:gd name="connsiteX892" fmla="*/ 7330454 w 10354976"/>
              <a:gd name="connsiteY892" fmla="*/ 6040435 h 6857967"/>
              <a:gd name="connsiteX893" fmla="*/ 7330454 w 10354976"/>
              <a:gd name="connsiteY893" fmla="*/ 6111736 h 6857967"/>
              <a:gd name="connsiteX894" fmla="*/ 7401755 w 10354976"/>
              <a:gd name="connsiteY894" fmla="*/ 6111736 h 6857967"/>
              <a:gd name="connsiteX895" fmla="*/ 7401755 w 10354976"/>
              <a:gd name="connsiteY895" fmla="*/ 6040435 h 6857967"/>
              <a:gd name="connsiteX896" fmla="*/ 7187853 w 10354976"/>
              <a:gd name="connsiteY896" fmla="*/ 6040435 h 6857967"/>
              <a:gd name="connsiteX897" fmla="*/ 7187853 w 10354976"/>
              <a:gd name="connsiteY897" fmla="*/ 6111736 h 6857967"/>
              <a:gd name="connsiteX898" fmla="*/ 7259154 w 10354976"/>
              <a:gd name="connsiteY898" fmla="*/ 6111736 h 6857967"/>
              <a:gd name="connsiteX899" fmla="*/ 7259154 w 10354976"/>
              <a:gd name="connsiteY899" fmla="*/ 6040435 h 6857967"/>
              <a:gd name="connsiteX900" fmla="*/ 7045180 w 10354976"/>
              <a:gd name="connsiteY900" fmla="*/ 6040435 h 6857967"/>
              <a:gd name="connsiteX901" fmla="*/ 7045180 w 10354976"/>
              <a:gd name="connsiteY901" fmla="*/ 6111736 h 6857967"/>
              <a:gd name="connsiteX902" fmla="*/ 7116481 w 10354976"/>
              <a:gd name="connsiteY902" fmla="*/ 6111736 h 6857967"/>
              <a:gd name="connsiteX903" fmla="*/ 7116481 w 10354976"/>
              <a:gd name="connsiteY903" fmla="*/ 6040435 h 6857967"/>
              <a:gd name="connsiteX904" fmla="*/ 6902579 w 10354976"/>
              <a:gd name="connsiteY904" fmla="*/ 6040435 h 6857967"/>
              <a:gd name="connsiteX905" fmla="*/ 6902579 w 10354976"/>
              <a:gd name="connsiteY905" fmla="*/ 6111736 h 6857967"/>
              <a:gd name="connsiteX906" fmla="*/ 6973880 w 10354976"/>
              <a:gd name="connsiteY906" fmla="*/ 6111736 h 6857967"/>
              <a:gd name="connsiteX907" fmla="*/ 6973880 w 10354976"/>
              <a:gd name="connsiteY907" fmla="*/ 6040435 h 6857967"/>
              <a:gd name="connsiteX908" fmla="*/ 6759906 w 10354976"/>
              <a:gd name="connsiteY908" fmla="*/ 6040435 h 6857967"/>
              <a:gd name="connsiteX909" fmla="*/ 6759906 w 10354976"/>
              <a:gd name="connsiteY909" fmla="*/ 6111736 h 6857967"/>
              <a:gd name="connsiteX910" fmla="*/ 6831207 w 10354976"/>
              <a:gd name="connsiteY910" fmla="*/ 6111736 h 6857967"/>
              <a:gd name="connsiteX911" fmla="*/ 6831207 w 10354976"/>
              <a:gd name="connsiteY911" fmla="*/ 6040435 h 6857967"/>
              <a:gd name="connsiteX912" fmla="*/ 6617234 w 10354976"/>
              <a:gd name="connsiteY912" fmla="*/ 6040435 h 6857967"/>
              <a:gd name="connsiteX913" fmla="*/ 6617234 w 10354976"/>
              <a:gd name="connsiteY913" fmla="*/ 6111736 h 6857967"/>
              <a:gd name="connsiteX914" fmla="*/ 6688535 w 10354976"/>
              <a:gd name="connsiteY914" fmla="*/ 6111736 h 6857967"/>
              <a:gd name="connsiteX915" fmla="*/ 6688535 w 10354976"/>
              <a:gd name="connsiteY915" fmla="*/ 6040435 h 6857967"/>
              <a:gd name="connsiteX916" fmla="*/ 6474632 w 10354976"/>
              <a:gd name="connsiteY916" fmla="*/ 6040435 h 6857967"/>
              <a:gd name="connsiteX917" fmla="*/ 6474632 w 10354976"/>
              <a:gd name="connsiteY917" fmla="*/ 6111736 h 6857967"/>
              <a:gd name="connsiteX918" fmla="*/ 6545933 w 10354976"/>
              <a:gd name="connsiteY918" fmla="*/ 6111736 h 6857967"/>
              <a:gd name="connsiteX919" fmla="*/ 6545933 w 10354976"/>
              <a:gd name="connsiteY919" fmla="*/ 6040435 h 6857967"/>
              <a:gd name="connsiteX920" fmla="*/ 6331959 w 10354976"/>
              <a:gd name="connsiteY920" fmla="*/ 6040435 h 6857967"/>
              <a:gd name="connsiteX921" fmla="*/ 6331959 w 10354976"/>
              <a:gd name="connsiteY921" fmla="*/ 6111736 h 6857967"/>
              <a:gd name="connsiteX922" fmla="*/ 6403260 w 10354976"/>
              <a:gd name="connsiteY922" fmla="*/ 6111736 h 6857967"/>
              <a:gd name="connsiteX923" fmla="*/ 6403260 w 10354976"/>
              <a:gd name="connsiteY923" fmla="*/ 6040435 h 6857967"/>
              <a:gd name="connsiteX924" fmla="*/ 6189358 w 10354976"/>
              <a:gd name="connsiteY924" fmla="*/ 6040435 h 6857967"/>
              <a:gd name="connsiteX925" fmla="*/ 6189358 w 10354976"/>
              <a:gd name="connsiteY925" fmla="*/ 6111736 h 6857967"/>
              <a:gd name="connsiteX926" fmla="*/ 6260659 w 10354976"/>
              <a:gd name="connsiteY926" fmla="*/ 6111736 h 6857967"/>
              <a:gd name="connsiteX927" fmla="*/ 6260659 w 10354976"/>
              <a:gd name="connsiteY927" fmla="*/ 6040435 h 6857967"/>
              <a:gd name="connsiteX928" fmla="*/ 6046689 w 10354976"/>
              <a:gd name="connsiteY928" fmla="*/ 6040435 h 6857967"/>
              <a:gd name="connsiteX929" fmla="*/ 6046689 w 10354976"/>
              <a:gd name="connsiteY929" fmla="*/ 6111736 h 6857967"/>
              <a:gd name="connsiteX930" fmla="*/ 6117986 w 10354976"/>
              <a:gd name="connsiteY930" fmla="*/ 6111736 h 6857967"/>
              <a:gd name="connsiteX931" fmla="*/ 6117986 w 10354976"/>
              <a:gd name="connsiteY931" fmla="*/ 6040435 h 6857967"/>
              <a:gd name="connsiteX932" fmla="*/ 5904023 w 10354976"/>
              <a:gd name="connsiteY932" fmla="*/ 6040435 h 6857967"/>
              <a:gd name="connsiteX933" fmla="*/ 5904023 w 10354976"/>
              <a:gd name="connsiteY933" fmla="*/ 6111736 h 6857967"/>
              <a:gd name="connsiteX934" fmla="*/ 5975319 w 10354976"/>
              <a:gd name="connsiteY934" fmla="*/ 6111736 h 6857967"/>
              <a:gd name="connsiteX935" fmla="*/ 5975319 w 10354976"/>
              <a:gd name="connsiteY935" fmla="*/ 6040435 h 6857967"/>
              <a:gd name="connsiteX936" fmla="*/ 5761426 w 10354976"/>
              <a:gd name="connsiteY936" fmla="*/ 6040435 h 6857967"/>
              <a:gd name="connsiteX937" fmla="*/ 5761426 w 10354976"/>
              <a:gd name="connsiteY937" fmla="*/ 6111736 h 6857967"/>
              <a:gd name="connsiteX938" fmla="*/ 5832724 w 10354976"/>
              <a:gd name="connsiteY938" fmla="*/ 6111736 h 6857967"/>
              <a:gd name="connsiteX939" fmla="*/ 5832724 w 10354976"/>
              <a:gd name="connsiteY939" fmla="*/ 6040435 h 6857967"/>
              <a:gd name="connsiteX940" fmla="*/ 5618761 w 10354976"/>
              <a:gd name="connsiteY940" fmla="*/ 6040435 h 6857967"/>
              <a:gd name="connsiteX941" fmla="*/ 5618761 w 10354976"/>
              <a:gd name="connsiteY941" fmla="*/ 6111736 h 6857967"/>
              <a:gd name="connsiteX942" fmla="*/ 5690059 w 10354976"/>
              <a:gd name="connsiteY942" fmla="*/ 6111736 h 6857967"/>
              <a:gd name="connsiteX943" fmla="*/ 5690059 w 10354976"/>
              <a:gd name="connsiteY943" fmla="*/ 6040435 h 6857967"/>
              <a:gd name="connsiteX944" fmla="*/ 5476167 w 10354976"/>
              <a:gd name="connsiteY944" fmla="*/ 6040435 h 6857967"/>
              <a:gd name="connsiteX945" fmla="*/ 5476167 w 10354976"/>
              <a:gd name="connsiteY945" fmla="*/ 6111736 h 6857967"/>
              <a:gd name="connsiteX946" fmla="*/ 5547465 w 10354976"/>
              <a:gd name="connsiteY946" fmla="*/ 6111736 h 6857967"/>
              <a:gd name="connsiteX947" fmla="*/ 5547465 w 10354976"/>
              <a:gd name="connsiteY947" fmla="*/ 6040435 h 6857967"/>
              <a:gd name="connsiteX948" fmla="*/ 5333502 w 10354976"/>
              <a:gd name="connsiteY948" fmla="*/ 6040435 h 6857967"/>
              <a:gd name="connsiteX949" fmla="*/ 5333502 w 10354976"/>
              <a:gd name="connsiteY949" fmla="*/ 6111736 h 6857967"/>
              <a:gd name="connsiteX950" fmla="*/ 5404800 w 10354976"/>
              <a:gd name="connsiteY950" fmla="*/ 6111736 h 6857967"/>
              <a:gd name="connsiteX951" fmla="*/ 5404800 w 10354976"/>
              <a:gd name="connsiteY951" fmla="*/ 6040435 h 6857967"/>
              <a:gd name="connsiteX952" fmla="*/ 5190877 w 10354976"/>
              <a:gd name="connsiteY952" fmla="*/ 6040435 h 6857967"/>
              <a:gd name="connsiteX953" fmla="*/ 5190877 w 10354976"/>
              <a:gd name="connsiteY953" fmla="*/ 6111736 h 6857967"/>
              <a:gd name="connsiteX954" fmla="*/ 5262188 w 10354976"/>
              <a:gd name="connsiteY954" fmla="*/ 6111736 h 6857967"/>
              <a:gd name="connsiteX955" fmla="*/ 5262188 w 10354976"/>
              <a:gd name="connsiteY955" fmla="*/ 6040435 h 6857967"/>
              <a:gd name="connsiteX956" fmla="*/ 5048236 w 10354976"/>
              <a:gd name="connsiteY956" fmla="*/ 6040435 h 6857967"/>
              <a:gd name="connsiteX957" fmla="*/ 5048236 w 10354976"/>
              <a:gd name="connsiteY957" fmla="*/ 6111736 h 6857967"/>
              <a:gd name="connsiteX958" fmla="*/ 5119528 w 10354976"/>
              <a:gd name="connsiteY958" fmla="*/ 6111736 h 6857967"/>
              <a:gd name="connsiteX959" fmla="*/ 5119528 w 10354976"/>
              <a:gd name="connsiteY959" fmla="*/ 6040435 h 6857967"/>
              <a:gd name="connsiteX960" fmla="*/ 4906607 w 10354976"/>
              <a:gd name="connsiteY960" fmla="*/ 6040435 h 6857967"/>
              <a:gd name="connsiteX961" fmla="*/ 4906607 w 10354976"/>
              <a:gd name="connsiteY961" fmla="*/ 6111736 h 6857967"/>
              <a:gd name="connsiteX962" fmla="*/ 4977916 w 10354976"/>
              <a:gd name="connsiteY962" fmla="*/ 6111736 h 6857967"/>
              <a:gd name="connsiteX963" fmla="*/ 4977916 w 10354976"/>
              <a:gd name="connsiteY963" fmla="*/ 6040435 h 6857967"/>
              <a:gd name="connsiteX964" fmla="*/ 4764013 w 10354976"/>
              <a:gd name="connsiteY964" fmla="*/ 6040435 h 6857967"/>
              <a:gd name="connsiteX965" fmla="*/ 4764013 w 10354976"/>
              <a:gd name="connsiteY965" fmla="*/ 6111736 h 6857967"/>
              <a:gd name="connsiteX966" fmla="*/ 4835311 w 10354976"/>
              <a:gd name="connsiteY966" fmla="*/ 6111736 h 6857967"/>
              <a:gd name="connsiteX967" fmla="*/ 4835311 w 10354976"/>
              <a:gd name="connsiteY967" fmla="*/ 6040435 h 6857967"/>
              <a:gd name="connsiteX968" fmla="*/ 4621342 w 10354976"/>
              <a:gd name="connsiteY968" fmla="*/ 6040435 h 6857967"/>
              <a:gd name="connsiteX969" fmla="*/ 4621342 w 10354976"/>
              <a:gd name="connsiteY969" fmla="*/ 6111736 h 6857967"/>
              <a:gd name="connsiteX970" fmla="*/ 4692639 w 10354976"/>
              <a:gd name="connsiteY970" fmla="*/ 6111736 h 6857967"/>
              <a:gd name="connsiteX971" fmla="*/ 4692639 w 10354976"/>
              <a:gd name="connsiteY971" fmla="*/ 6040435 h 6857967"/>
              <a:gd name="connsiteX972" fmla="*/ 4478666 w 10354976"/>
              <a:gd name="connsiteY972" fmla="*/ 6040435 h 6857967"/>
              <a:gd name="connsiteX973" fmla="*/ 4478666 w 10354976"/>
              <a:gd name="connsiteY973" fmla="*/ 6111736 h 6857967"/>
              <a:gd name="connsiteX974" fmla="*/ 4549971 w 10354976"/>
              <a:gd name="connsiteY974" fmla="*/ 6111736 h 6857967"/>
              <a:gd name="connsiteX975" fmla="*/ 4549971 w 10354976"/>
              <a:gd name="connsiteY975" fmla="*/ 6040435 h 6857967"/>
              <a:gd name="connsiteX976" fmla="*/ 4336068 w 10354976"/>
              <a:gd name="connsiteY976" fmla="*/ 6040435 h 6857967"/>
              <a:gd name="connsiteX977" fmla="*/ 4336068 w 10354976"/>
              <a:gd name="connsiteY977" fmla="*/ 6111736 h 6857967"/>
              <a:gd name="connsiteX978" fmla="*/ 4407366 w 10354976"/>
              <a:gd name="connsiteY978" fmla="*/ 6111736 h 6857967"/>
              <a:gd name="connsiteX979" fmla="*/ 4407366 w 10354976"/>
              <a:gd name="connsiteY979" fmla="*/ 6040435 h 6857967"/>
              <a:gd name="connsiteX980" fmla="*/ 4193413 w 10354976"/>
              <a:gd name="connsiteY980" fmla="*/ 6040435 h 6857967"/>
              <a:gd name="connsiteX981" fmla="*/ 4193413 w 10354976"/>
              <a:gd name="connsiteY981" fmla="*/ 6111736 h 6857967"/>
              <a:gd name="connsiteX982" fmla="*/ 4264695 w 10354976"/>
              <a:gd name="connsiteY982" fmla="*/ 6111736 h 6857967"/>
              <a:gd name="connsiteX983" fmla="*/ 4264695 w 10354976"/>
              <a:gd name="connsiteY983" fmla="*/ 6040435 h 6857967"/>
              <a:gd name="connsiteX984" fmla="*/ 4050810 w 10354976"/>
              <a:gd name="connsiteY984" fmla="*/ 6040435 h 6857967"/>
              <a:gd name="connsiteX985" fmla="*/ 4050810 w 10354976"/>
              <a:gd name="connsiteY985" fmla="*/ 6111736 h 6857967"/>
              <a:gd name="connsiteX986" fmla="*/ 4122113 w 10354976"/>
              <a:gd name="connsiteY986" fmla="*/ 6111736 h 6857967"/>
              <a:gd name="connsiteX987" fmla="*/ 4122113 w 10354976"/>
              <a:gd name="connsiteY987" fmla="*/ 6040435 h 6857967"/>
              <a:gd name="connsiteX988" fmla="*/ 3908138 w 10354976"/>
              <a:gd name="connsiteY988" fmla="*/ 6040435 h 6857967"/>
              <a:gd name="connsiteX989" fmla="*/ 3908138 w 10354976"/>
              <a:gd name="connsiteY989" fmla="*/ 6111736 h 6857967"/>
              <a:gd name="connsiteX990" fmla="*/ 3979439 w 10354976"/>
              <a:gd name="connsiteY990" fmla="*/ 6111736 h 6857967"/>
              <a:gd name="connsiteX991" fmla="*/ 3979439 w 10354976"/>
              <a:gd name="connsiteY991" fmla="*/ 6040435 h 6857967"/>
              <a:gd name="connsiteX992" fmla="*/ 3765464 w 10354976"/>
              <a:gd name="connsiteY992" fmla="*/ 6040435 h 6857967"/>
              <a:gd name="connsiteX993" fmla="*/ 3765464 w 10354976"/>
              <a:gd name="connsiteY993" fmla="*/ 6111736 h 6857967"/>
              <a:gd name="connsiteX994" fmla="*/ 3836763 w 10354976"/>
              <a:gd name="connsiteY994" fmla="*/ 6111736 h 6857967"/>
              <a:gd name="connsiteX995" fmla="*/ 3836763 w 10354976"/>
              <a:gd name="connsiteY995" fmla="*/ 6040435 h 6857967"/>
              <a:gd name="connsiteX996" fmla="*/ 3622853 w 10354976"/>
              <a:gd name="connsiteY996" fmla="*/ 6040435 h 6857967"/>
              <a:gd name="connsiteX997" fmla="*/ 3622853 w 10354976"/>
              <a:gd name="connsiteY997" fmla="*/ 6111736 h 6857967"/>
              <a:gd name="connsiteX998" fmla="*/ 3694151 w 10354976"/>
              <a:gd name="connsiteY998" fmla="*/ 6111736 h 6857967"/>
              <a:gd name="connsiteX999" fmla="*/ 3694151 w 10354976"/>
              <a:gd name="connsiteY999" fmla="*/ 6040435 h 6857967"/>
              <a:gd name="connsiteX1000" fmla="*/ 3480203 w 10354976"/>
              <a:gd name="connsiteY1000" fmla="*/ 6040435 h 6857967"/>
              <a:gd name="connsiteX1001" fmla="*/ 3480203 w 10354976"/>
              <a:gd name="connsiteY1001" fmla="*/ 6111736 h 6857967"/>
              <a:gd name="connsiteX1002" fmla="*/ 3551511 w 10354976"/>
              <a:gd name="connsiteY1002" fmla="*/ 6111736 h 6857967"/>
              <a:gd name="connsiteX1003" fmla="*/ 3551511 w 10354976"/>
              <a:gd name="connsiteY1003" fmla="*/ 6040435 h 6857967"/>
              <a:gd name="connsiteX1004" fmla="*/ 3337579 w 10354976"/>
              <a:gd name="connsiteY1004" fmla="*/ 6040435 h 6857967"/>
              <a:gd name="connsiteX1005" fmla="*/ 3337579 w 10354976"/>
              <a:gd name="connsiteY1005" fmla="*/ 6111736 h 6857967"/>
              <a:gd name="connsiteX1006" fmla="*/ 3408880 w 10354976"/>
              <a:gd name="connsiteY1006" fmla="*/ 6111736 h 6857967"/>
              <a:gd name="connsiteX1007" fmla="*/ 3408880 w 10354976"/>
              <a:gd name="connsiteY1007" fmla="*/ 6040435 h 6857967"/>
              <a:gd name="connsiteX1008" fmla="*/ 3194906 w 10354976"/>
              <a:gd name="connsiteY1008" fmla="*/ 6040435 h 6857967"/>
              <a:gd name="connsiteX1009" fmla="*/ 3194906 w 10354976"/>
              <a:gd name="connsiteY1009" fmla="*/ 6111736 h 6857967"/>
              <a:gd name="connsiteX1010" fmla="*/ 3266208 w 10354976"/>
              <a:gd name="connsiteY1010" fmla="*/ 6111736 h 6857967"/>
              <a:gd name="connsiteX1011" fmla="*/ 3266208 w 10354976"/>
              <a:gd name="connsiteY1011" fmla="*/ 6040435 h 6857967"/>
              <a:gd name="connsiteX1012" fmla="*/ 3052305 w 10354976"/>
              <a:gd name="connsiteY1012" fmla="*/ 6040435 h 6857967"/>
              <a:gd name="connsiteX1013" fmla="*/ 3052305 w 10354976"/>
              <a:gd name="connsiteY1013" fmla="*/ 6111736 h 6857967"/>
              <a:gd name="connsiteX1014" fmla="*/ 3123607 w 10354976"/>
              <a:gd name="connsiteY1014" fmla="*/ 6111736 h 6857967"/>
              <a:gd name="connsiteX1015" fmla="*/ 3123607 w 10354976"/>
              <a:gd name="connsiteY1015" fmla="*/ 6040435 h 6857967"/>
              <a:gd name="connsiteX1016" fmla="*/ 2909634 w 10354976"/>
              <a:gd name="connsiteY1016" fmla="*/ 6040435 h 6857967"/>
              <a:gd name="connsiteX1017" fmla="*/ 2909634 w 10354976"/>
              <a:gd name="connsiteY1017" fmla="*/ 6111736 h 6857967"/>
              <a:gd name="connsiteX1018" fmla="*/ 2980934 w 10354976"/>
              <a:gd name="connsiteY1018" fmla="*/ 6111736 h 6857967"/>
              <a:gd name="connsiteX1019" fmla="*/ 2980934 w 10354976"/>
              <a:gd name="connsiteY1019" fmla="*/ 6040435 h 6857967"/>
              <a:gd name="connsiteX1020" fmla="*/ 2767033 w 10354976"/>
              <a:gd name="connsiteY1020" fmla="*/ 6040435 h 6857967"/>
              <a:gd name="connsiteX1021" fmla="*/ 2767033 w 10354976"/>
              <a:gd name="connsiteY1021" fmla="*/ 6111736 h 6857967"/>
              <a:gd name="connsiteX1022" fmla="*/ 2838334 w 10354976"/>
              <a:gd name="connsiteY1022" fmla="*/ 6111736 h 6857967"/>
              <a:gd name="connsiteX1023" fmla="*/ 2838334 w 10354976"/>
              <a:gd name="connsiteY1023" fmla="*/ 6040435 h 6857967"/>
              <a:gd name="connsiteX1024" fmla="*/ 2624361 w 10354976"/>
              <a:gd name="connsiteY1024" fmla="*/ 6040435 h 6857967"/>
              <a:gd name="connsiteX1025" fmla="*/ 2624361 w 10354976"/>
              <a:gd name="connsiteY1025" fmla="*/ 6111736 h 6857967"/>
              <a:gd name="connsiteX1026" fmla="*/ 2695662 w 10354976"/>
              <a:gd name="connsiteY1026" fmla="*/ 6111736 h 6857967"/>
              <a:gd name="connsiteX1027" fmla="*/ 2695662 w 10354976"/>
              <a:gd name="connsiteY1027" fmla="*/ 6040435 h 6857967"/>
              <a:gd name="connsiteX1028" fmla="*/ 2481690 w 10354976"/>
              <a:gd name="connsiteY1028" fmla="*/ 6040435 h 6857967"/>
              <a:gd name="connsiteX1029" fmla="*/ 2481690 w 10354976"/>
              <a:gd name="connsiteY1029" fmla="*/ 6111736 h 6857967"/>
              <a:gd name="connsiteX1030" fmla="*/ 2552991 w 10354976"/>
              <a:gd name="connsiteY1030" fmla="*/ 6111736 h 6857967"/>
              <a:gd name="connsiteX1031" fmla="*/ 2552991 w 10354976"/>
              <a:gd name="connsiteY1031" fmla="*/ 6040435 h 6857967"/>
              <a:gd name="connsiteX1032" fmla="*/ 2339091 w 10354976"/>
              <a:gd name="connsiteY1032" fmla="*/ 6040435 h 6857967"/>
              <a:gd name="connsiteX1033" fmla="*/ 2339091 w 10354976"/>
              <a:gd name="connsiteY1033" fmla="*/ 6111736 h 6857967"/>
              <a:gd name="connsiteX1034" fmla="*/ 2410392 w 10354976"/>
              <a:gd name="connsiteY1034" fmla="*/ 6111736 h 6857967"/>
              <a:gd name="connsiteX1035" fmla="*/ 2410392 w 10354976"/>
              <a:gd name="connsiteY1035" fmla="*/ 6040435 h 6857967"/>
              <a:gd name="connsiteX1036" fmla="*/ 2196420 w 10354976"/>
              <a:gd name="connsiteY1036" fmla="*/ 6040435 h 6857967"/>
              <a:gd name="connsiteX1037" fmla="*/ 2196420 w 10354976"/>
              <a:gd name="connsiteY1037" fmla="*/ 6111736 h 6857967"/>
              <a:gd name="connsiteX1038" fmla="*/ 2267721 w 10354976"/>
              <a:gd name="connsiteY1038" fmla="*/ 6111736 h 6857967"/>
              <a:gd name="connsiteX1039" fmla="*/ 2267721 w 10354976"/>
              <a:gd name="connsiteY1039" fmla="*/ 6040435 h 6857967"/>
              <a:gd name="connsiteX1040" fmla="*/ 2053813 w 10354976"/>
              <a:gd name="connsiteY1040" fmla="*/ 6040435 h 6857967"/>
              <a:gd name="connsiteX1041" fmla="*/ 2053813 w 10354976"/>
              <a:gd name="connsiteY1041" fmla="*/ 6111736 h 6857967"/>
              <a:gd name="connsiteX1042" fmla="*/ 2125117 w 10354976"/>
              <a:gd name="connsiteY1042" fmla="*/ 6111736 h 6857967"/>
              <a:gd name="connsiteX1043" fmla="*/ 2125117 w 10354976"/>
              <a:gd name="connsiteY1043" fmla="*/ 6040435 h 6857967"/>
              <a:gd name="connsiteX1044" fmla="*/ 1911141 w 10354976"/>
              <a:gd name="connsiteY1044" fmla="*/ 6040435 h 6857967"/>
              <a:gd name="connsiteX1045" fmla="*/ 1911141 w 10354976"/>
              <a:gd name="connsiteY1045" fmla="*/ 6111736 h 6857967"/>
              <a:gd name="connsiteX1046" fmla="*/ 1982442 w 10354976"/>
              <a:gd name="connsiteY1046" fmla="*/ 6111736 h 6857967"/>
              <a:gd name="connsiteX1047" fmla="*/ 1982442 w 10354976"/>
              <a:gd name="connsiteY1047" fmla="*/ 6040435 h 6857967"/>
              <a:gd name="connsiteX1048" fmla="*/ 1768471 w 10354976"/>
              <a:gd name="connsiteY1048" fmla="*/ 6040435 h 6857967"/>
              <a:gd name="connsiteX1049" fmla="*/ 1768471 w 10354976"/>
              <a:gd name="connsiteY1049" fmla="*/ 6111736 h 6857967"/>
              <a:gd name="connsiteX1050" fmla="*/ 1839771 w 10354976"/>
              <a:gd name="connsiteY1050" fmla="*/ 6111736 h 6857967"/>
              <a:gd name="connsiteX1051" fmla="*/ 1839771 w 10354976"/>
              <a:gd name="connsiteY1051" fmla="*/ 6040435 h 6857967"/>
              <a:gd name="connsiteX1052" fmla="*/ 1625870 w 10354976"/>
              <a:gd name="connsiteY1052" fmla="*/ 6040435 h 6857967"/>
              <a:gd name="connsiteX1053" fmla="*/ 1625870 w 10354976"/>
              <a:gd name="connsiteY1053" fmla="*/ 6111736 h 6857967"/>
              <a:gd name="connsiteX1054" fmla="*/ 1697171 w 10354976"/>
              <a:gd name="connsiteY1054" fmla="*/ 6111736 h 6857967"/>
              <a:gd name="connsiteX1055" fmla="*/ 1697171 w 10354976"/>
              <a:gd name="connsiteY1055" fmla="*/ 6040435 h 6857967"/>
              <a:gd name="connsiteX1056" fmla="*/ 1483200 w 10354976"/>
              <a:gd name="connsiteY1056" fmla="*/ 6040435 h 6857967"/>
              <a:gd name="connsiteX1057" fmla="*/ 1483200 w 10354976"/>
              <a:gd name="connsiteY1057" fmla="*/ 6111736 h 6857967"/>
              <a:gd name="connsiteX1058" fmla="*/ 1554500 w 10354976"/>
              <a:gd name="connsiteY1058" fmla="*/ 6111736 h 6857967"/>
              <a:gd name="connsiteX1059" fmla="*/ 1554500 w 10354976"/>
              <a:gd name="connsiteY1059" fmla="*/ 6040435 h 6857967"/>
              <a:gd name="connsiteX1060" fmla="*/ 1340599 w 10354976"/>
              <a:gd name="connsiteY1060" fmla="*/ 6040435 h 6857967"/>
              <a:gd name="connsiteX1061" fmla="*/ 1340599 w 10354976"/>
              <a:gd name="connsiteY1061" fmla="*/ 6111736 h 6857967"/>
              <a:gd name="connsiteX1062" fmla="*/ 1411901 w 10354976"/>
              <a:gd name="connsiteY1062" fmla="*/ 6111736 h 6857967"/>
              <a:gd name="connsiteX1063" fmla="*/ 1411901 w 10354976"/>
              <a:gd name="connsiteY1063" fmla="*/ 6040435 h 6857967"/>
              <a:gd name="connsiteX1064" fmla="*/ 1197930 w 10354976"/>
              <a:gd name="connsiteY1064" fmla="*/ 6040435 h 6857967"/>
              <a:gd name="connsiteX1065" fmla="*/ 1197930 w 10354976"/>
              <a:gd name="connsiteY1065" fmla="*/ 6111736 h 6857967"/>
              <a:gd name="connsiteX1066" fmla="*/ 1269231 w 10354976"/>
              <a:gd name="connsiteY1066" fmla="*/ 6111736 h 6857967"/>
              <a:gd name="connsiteX1067" fmla="*/ 1269231 w 10354976"/>
              <a:gd name="connsiteY1067" fmla="*/ 6040435 h 6857967"/>
              <a:gd name="connsiteX1068" fmla="*/ 1055312 w 10354976"/>
              <a:gd name="connsiteY1068" fmla="*/ 6040435 h 6857967"/>
              <a:gd name="connsiteX1069" fmla="*/ 1055312 w 10354976"/>
              <a:gd name="connsiteY1069" fmla="*/ 6111736 h 6857967"/>
              <a:gd name="connsiteX1070" fmla="*/ 1126613 w 10354976"/>
              <a:gd name="connsiteY1070" fmla="*/ 6111736 h 6857967"/>
              <a:gd name="connsiteX1071" fmla="*/ 1126613 w 10354976"/>
              <a:gd name="connsiteY1071" fmla="*/ 6040435 h 6857967"/>
              <a:gd name="connsiteX1072" fmla="*/ 912657 w 10354976"/>
              <a:gd name="connsiteY1072" fmla="*/ 6040435 h 6857967"/>
              <a:gd name="connsiteX1073" fmla="*/ 912657 w 10354976"/>
              <a:gd name="connsiteY1073" fmla="*/ 6111736 h 6857967"/>
              <a:gd name="connsiteX1074" fmla="*/ 983958 w 10354976"/>
              <a:gd name="connsiteY1074" fmla="*/ 6111736 h 6857967"/>
              <a:gd name="connsiteX1075" fmla="*/ 983958 w 10354976"/>
              <a:gd name="connsiteY1075" fmla="*/ 6040435 h 6857967"/>
              <a:gd name="connsiteX1076" fmla="*/ 771136 w 10354976"/>
              <a:gd name="connsiteY1076" fmla="*/ 6040435 h 6857967"/>
              <a:gd name="connsiteX1077" fmla="*/ 771136 w 10354976"/>
              <a:gd name="connsiteY1077" fmla="*/ 6111736 h 6857967"/>
              <a:gd name="connsiteX1078" fmla="*/ 842437 w 10354976"/>
              <a:gd name="connsiteY1078" fmla="*/ 6111736 h 6857967"/>
              <a:gd name="connsiteX1079" fmla="*/ 842437 w 10354976"/>
              <a:gd name="connsiteY1079" fmla="*/ 6040435 h 6857967"/>
              <a:gd name="connsiteX1080" fmla="*/ 628535 w 10354976"/>
              <a:gd name="connsiteY1080" fmla="*/ 6040435 h 6857967"/>
              <a:gd name="connsiteX1081" fmla="*/ 628535 w 10354976"/>
              <a:gd name="connsiteY1081" fmla="*/ 6111736 h 6857967"/>
              <a:gd name="connsiteX1082" fmla="*/ 699836 w 10354976"/>
              <a:gd name="connsiteY1082" fmla="*/ 6111736 h 6857967"/>
              <a:gd name="connsiteX1083" fmla="*/ 699836 w 10354976"/>
              <a:gd name="connsiteY1083" fmla="*/ 6040435 h 6857967"/>
              <a:gd name="connsiteX1084" fmla="*/ 485863 w 10354976"/>
              <a:gd name="connsiteY1084" fmla="*/ 6040435 h 6857967"/>
              <a:gd name="connsiteX1085" fmla="*/ 485863 w 10354976"/>
              <a:gd name="connsiteY1085" fmla="*/ 6111736 h 6857967"/>
              <a:gd name="connsiteX1086" fmla="*/ 557163 w 10354976"/>
              <a:gd name="connsiteY1086" fmla="*/ 6111736 h 6857967"/>
              <a:gd name="connsiteX1087" fmla="*/ 557163 w 10354976"/>
              <a:gd name="connsiteY1087" fmla="*/ 6040435 h 6857967"/>
              <a:gd name="connsiteX1088" fmla="*/ 343191 w 10354976"/>
              <a:gd name="connsiteY1088" fmla="*/ 6040435 h 6857967"/>
              <a:gd name="connsiteX1089" fmla="*/ 343191 w 10354976"/>
              <a:gd name="connsiteY1089" fmla="*/ 6111736 h 6857967"/>
              <a:gd name="connsiteX1090" fmla="*/ 414492 w 10354976"/>
              <a:gd name="connsiteY1090" fmla="*/ 6111736 h 6857967"/>
              <a:gd name="connsiteX1091" fmla="*/ 414492 w 10354976"/>
              <a:gd name="connsiteY1091" fmla="*/ 6040435 h 6857967"/>
              <a:gd name="connsiteX1092" fmla="*/ 200591 w 10354976"/>
              <a:gd name="connsiteY1092" fmla="*/ 6040435 h 6857967"/>
              <a:gd name="connsiteX1093" fmla="*/ 200591 w 10354976"/>
              <a:gd name="connsiteY1093" fmla="*/ 6111736 h 6857967"/>
              <a:gd name="connsiteX1094" fmla="*/ 271892 w 10354976"/>
              <a:gd name="connsiteY1094" fmla="*/ 6111736 h 6857967"/>
              <a:gd name="connsiteX1095" fmla="*/ 271892 w 10354976"/>
              <a:gd name="connsiteY1095" fmla="*/ 6040435 h 6857967"/>
              <a:gd name="connsiteX1096" fmla="*/ 57918 w 10354976"/>
              <a:gd name="connsiteY1096" fmla="*/ 6040435 h 6857967"/>
              <a:gd name="connsiteX1097" fmla="*/ 57918 w 10354976"/>
              <a:gd name="connsiteY1097" fmla="*/ 6111736 h 6857967"/>
              <a:gd name="connsiteX1098" fmla="*/ 129219 w 10354976"/>
              <a:gd name="connsiteY1098" fmla="*/ 6111736 h 6857967"/>
              <a:gd name="connsiteX1099" fmla="*/ 129219 w 10354976"/>
              <a:gd name="connsiteY1099" fmla="*/ 6040435 h 6857967"/>
              <a:gd name="connsiteX1100" fmla="*/ 0 w 10354976"/>
              <a:gd name="connsiteY1100" fmla="*/ 0 h 6857967"/>
              <a:gd name="connsiteX1101" fmla="*/ 10354976 w 10354976"/>
              <a:gd name="connsiteY1101" fmla="*/ 0 h 6857967"/>
              <a:gd name="connsiteX1102" fmla="*/ 10354976 w 10354976"/>
              <a:gd name="connsiteY1102" fmla="*/ 6857967 h 6857967"/>
              <a:gd name="connsiteX1103" fmla="*/ 0 w 10354976"/>
              <a:gd name="connsiteY1103" fmla="*/ 6857967 h 685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</a:cxnLst>
            <a:rect l="l" t="t" r="r" b="b"/>
            <a:pathLst>
              <a:path w="10354976" h="6857967">
                <a:moveTo>
                  <a:pt x="9042170" y="6474347"/>
                </a:moveTo>
                <a:lnTo>
                  <a:pt x="9042170" y="6545648"/>
                </a:lnTo>
                <a:lnTo>
                  <a:pt x="9113471" y="6545648"/>
                </a:lnTo>
                <a:lnTo>
                  <a:pt x="9113471" y="6474347"/>
                </a:lnTo>
                <a:close/>
                <a:moveTo>
                  <a:pt x="8899568" y="6474347"/>
                </a:moveTo>
                <a:lnTo>
                  <a:pt x="8899568" y="6545648"/>
                </a:lnTo>
                <a:lnTo>
                  <a:pt x="8970869" y="6545648"/>
                </a:lnTo>
                <a:lnTo>
                  <a:pt x="8970869" y="6474347"/>
                </a:lnTo>
                <a:close/>
                <a:moveTo>
                  <a:pt x="8756896" y="6474347"/>
                </a:moveTo>
                <a:lnTo>
                  <a:pt x="8756896" y="6545648"/>
                </a:lnTo>
                <a:lnTo>
                  <a:pt x="8828196" y="6545648"/>
                </a:lnTo>
                <a:lnTo>
                  <a:pt x="8828196" y="6474347"/>
                </a:lnTo>
                <a:close/>
                <a:moveTo>
                  <a:pt x="8614223" y="6474347"/>
                </a:moveTo>
                <a:lnTo>
                  <a:pt x="8614223" y="6545648"/>
                </a:lnTo>
                <a:lnTo>
                  <a:pt x="8685524" y="6545648"/>
                </a:lnTo>
                <a:lnTo>
                  <a:pt x="8685524" y="6474347"/>
                </a:lnTo>
                <a:close/>
                <a:moveTo>
                  <a:pt x="8471622" y="6474347"/>
                </a:moveTo>
                <a:lnTo>
                  <a:pt x="8471622" y="6545648"/>
                </a:lnTo>
                <a:lnTo>
                  <a:pt x="8542923" y="6545648"/>
                </a:lnTo>
                <a:lnTo>
                  <a:pt x="8542923" y="6474347"/>
                </a:lnTo>
                <a:close/>
                <a:moveTo>
                  <a:pt x="8328949" y="6474347"/>
                </a:moveTo>
                <a:lnTo>
                  <a:pt x="8328949" y="6545648"/>
                </a:lnTo>
                <a:lnTo>
                  <a:pt x="8400250" y="6545648"/>
                </a:lnTo>
                <a:lnTo>
                  <a:pt x="8400250" y="6474347"/>
                </a:lnTo>
                <a:close/>
                <a:moveTo>
                  <a:pt x="8186348" y="6474347"/>
                </a:moveTo>
                <a:lnTo>
                  <a:pt x="8186348" y="6545648"/>
                </a:lnTo>
                <a:lnTo>
                  <a:pt x="8257649" y="6545648"/>
                </a:lnTo>
                <a:lnTo>
                  <a:pt x="8257649" y="6474347"/>
                </a:lnTo>
                <a:close/>
                <a:moveTo>
                  <a:pt x="8043675" y="6474347"/>
                </a:moveTo>
                <a:lnTo>
                  <a:pt x="8043675" y="6545648"/>
                </a:lnTo>
                <a:lnTo>
                  <a:pt x="8114976" y="6545648"/>
                </a:lnTo>
                <a:lnTo>
                  <a:pt x="8114976" y="6474347"/>
                </a:lnTo>
                <a:close/>
                <a:moveTo>
                  <a:pt x="7901003" y="6474347"/>
                </a:moveTo>
                <a:lnTo>
                  <a:pt x="7901003" y="6545648"/>
                </a:lnTo>
                <a:lnTo>
                  <a:pt x="7972304" y="6545648"/>
                </a:lnTo>
                <a:lnTo>
                  <a:pt x="7972304" y="6474347"/>
                </a:lnTo>
                <a:close/>
                <a:moveTo>
                  <a:pt x="7758401" y="6474347"/>
                </a:moveTo>
                <a:lnTo>
                  <a:pt x="7758401" y="6545648"/>
                </a:lnTo>
                <a:lnTo>
                  <a:pt x="7829702" y="6545648"/>
                </a:lnTo>
                <a:lnTo>
                  <a:pt x="7829702" y="6474347"/>
                </a:lnTo>
                <a:close/>
                <a:moveTo>
                  <a:pt x="7615728" y="6474347"/>
                </a:moveTo>
                <a:lnTo>
                  <a:pt x="7615728" y="6545648"/>
                </a:lnTo>
                <a:lnTo>
                  <a:pt x="7687029" y="6545648"/>
                </a:lnTo>
                <a:lnTo>
                  <a:pt x="7687029" y="6474347"/>
                </a:lnTo>
                <a:close/>
                <a:moveTo>
                  <a:pt x="7473127" y="6474347"/>
                </a:moveTo>
                <a:lnTo>
                  <a:pt x="7473127" y="6545648"/>
                </a:lnTo>
                <a:lnTo>
                  <a:pt x="7544428" y="6545648"/>
                </a:lnTo>
                <a:lnTo>
                  <a:pt x="7544428" y="6474347"/>
                </a:lnTo>
                <a:close/>
                <a:moveTo>
                  <a:pt x="7330454" y="6474347"/>
                </a:moveTo>
                <a:lnTo>
                  <a:pt x="7330454" y="6545648"/>
                </a:lnTo>
                <a:lnTo>
                  <a:pt x="7401755" y="6545648"/>
                </a:lnTo>
                <a:lnTo>
                  <a:pt x="7401755" y="6474347"/>
                </a:lnTo>
                <a:close/>
                <a:moveTo>
                  <a:pt x="7187853" y="6474347"/>
                </a:moveTo>
                <a:lnTo>
                  <a:pt x="7187853" y="6545648"/>
                </a:lnTo>
                <a:lnTo>
                  <a:pt x="7259154" y="6545648"/>
                </a:lnTo>
                <a:lnTo>
                  <a:pt x="7259154" y="6474347"/>
                </a:lnTo>
                <a:close/>
                <a:moveTo>
                  <a:pt x="7045180" y="6474347"/>
                </a:moveTo>
                <a:lnTo>
                  <a:pt x="7045180" y="6545648"/>
                </a:lnTo>
                <a:lnTo>
                  <a:pt x="7116481" y="6545648"/>
                </a:lnTo>
                <a:lnTo>
                  <a:pt x="7116481" y="6474347"/>
                </a:lnTo>
                <a:close/>
                <a:moveTo>
                  <a:pt x="6902579" y="6474347"/>
                </a:moveTo>
                <a:lnTo>
                  <a:pt x="6902579" y="6545648"/>
                </a:lnTo>
                <a:lnTo>
                  <a:pt x="6973880" y="6545648"/>
                </a:lnTo>
                <a:lnTo>
                  <a:pt x="6973880" y="6474347"/>
                </a:lnTo>
                <a:close/>
                <a:moveTo>
                  <a:pt x="6759906" y="6474347"/>
                </a:moveTo>
                <a:lnTo>
                  <a:pt x="6759906" y="6545648"/>
                </a:lnTo>
                <a:lnTo>
                  <a:pt x="6831207" y="6545648"/>
                </a:lnTo>
                <a:lnTo>
                  <a:pt x="6831207" y="6474347"/>
                </a:lnTo>
                <a:close/>
                <a:moveTo>
                  <a:pt x="6617234" y="6474347"/>
                </a:moveTo>
                <a:lnTo>
                  <a:pt x="6617234" y="6545648"/>
                </a:lnTo>
                <a:lnTo>
                  <a:pt x="6688535" y="6545648"/>
                </a:lnTo>
                <a:lnTo>
                  <a:pt x="6688535" y="6474347"/>
                </a:lnTo>
                <a:close/>
                <a:moveTo>
                  <a:pt x="6474632" y="6474347"/>
                </a:moveTo>
                <a:lnTo>
                  <a:pt x="6474632" y="6545648"/>
                </a:lnTo>
                <a:lnTo>
                  <a:pt x="6545933" y="6545648"/>
                </a:lnTo>
                <a:lnTo>
                  <a:pt x="6545933" y="6474347"/>
                </a:lnTo>
                <a:close/>
                <a:moveTo>
                  <a:pt x="6331959" y="6474347"/>
                </a:moveTo>
                <a:lnTo>
                  <a:pt x="6331959" y="6545648"/>
                </a:lnTo>
                <a:lnTo>
                  <a:pt x="6403260" y="6545648"/>
                </a:lnTo>
                <a:lnTo>
                  <a:pt x="6403260" y="6474347"/>
                </a:lnTo>
                <a:close/>
                <a:moveTo>
                  <a:pt x="6189358" y="6474347"/>
                </a:moveTo>
                <a:lnTo>
                  <a:pt x="6189358" y="6545648"/>
                </a:lnTo>
                <a:lnTo>
                  <a:pt x="6260659" y="6545648"/>
                </a:lnTo>
                <a:lnTo>
                  <a:pt x="6260659" y="6474347"/>
                </a:lnTo>
                <a:close/>
                <a:moveTo>
                  <a:pt x="6046689" y="6474347"/>
                </a:moveTo>
                <a:lnTo>
                  <a:pt x="6046689" y="6545648"/>
                </a:lnTo>
                <a:lnTo>
                  <a:pt x="6117986" y="6545648"/>
                </a:lnTo>
                <a:lnTo>
                  <a:pt x="6117986" y="6474347"/>
                </a:lnTo>
                <a:close/>
                <a:moveTo>
                  <a:pt x="5904023" y="6474347"/>
                </a:moveTo>
                <a:lnTo>
                  <a:pt x="5904023" y="6545648"/>
                </a:lnTo>
                <a:lnTo>
                  <a:pt x="5975319" y="6545648"/>
                </a:lnTo>
                <a:lnTo>
                  <a:pt x="5975319" y="6474347"/>
                </a:lnTo>
                <a:close/>
                <a:moveTo>
                  <a:pt x="5761426" y="6474347"/>
                </a:moveTo>
                <a:lnTo>
                  <a:pt x="5761426" y="6545648"/>
                </a:lnTo>
                <a:lnTo>
                  <a:pt x="5832724" y="6545648"/>
                </a:lnTo>
                <a:lnTo>
                  <a:pt x="5832724" y="6474347"/>
                </a:lnTo>
                <a:close/>
                <a:moveTo>
                  <a:pt x="5618761" y="6474347"/>
                </a:moveTo>
                <a:lnTo>
                  <a:pt x="5618761" y="6545648"/>
                </a:lnTo>
                <a:lnTo>
                  <a:pt x="5690059" y="6545648"/>
                </a:lnTo>
                <a:lnTo>
                  <a:pt x="5690059" y="6474347"/>
                </a:lnTo>
                <a:close/>
                <a:moveTo>
                  <a:pt x="5476167" y="6474347"/>
                </a:moveTo>
                <a:lnTo>
                  <a:pt x="5476167" y="6545648"/>
                </a:lnTo>
                <a:lnTo>
                  <a:pt x="5547463" y="6545648"/>
                </a:lnTo>
                <a:lnTo>
                  <a:pt x="5547463" y="6474347"/>
                </a:lnTo>
                <a:close/>
                <a:moveTo>
                  <a:pt x="5333500" y="6474347"/>
                </a:moveTo>
                <a:lnTo>
                  <a:pt x="5333500" y="6545648"/>
                </a:lnTo>
                <a:lnTo>
                  <a:pt x="5404799" y="6545648"/>
                </a:lnTo>
                <a:lnTo>
                  <a:pt x="5404799" y="6474347"/>
                </a:lnTo>
                <a:close/>
                <a:moveTo>
                  <a:pt x="5190877" y="6474347"/>
                </a:moveTo>
                <a:lnTo>
                  <a:pt x="5190877" y="6545648"/>
                </a:lnTo>
                <a:lnTo>
                  <a:pt x="5262188" y="6545648"/>
                </a:lnTo>
                <a:lnTo>
                  <a:pt x="5262188" y="6474347"/>
                </a:lnTo>
                <a:close/>
                <a:moveTo>
                  <a:pt x="5048236" y="6474347"/>
                </a:moveTo>
                <a:lnTo>
                  <a:pt x="5048236" y="6545648"/>
                </a:lnTo>
                <a:lnTo>
                  <a:pt x="5119528" y="6545648"/>
                </a:lnTo>
                <a:lnTo>
                  <a:pt x="5119528" y="6474347"/>
                </a:lnTo>
                <a:close/>
                <a:moveTo>
                  <a:pt x="4906607" y="6474347"/>
                </a:moveTo>
                <a:lnTo>
                  <a:pt x="4906607" y="6545648"/>
                </a:lnTo>
                <a:lnTo>
                  <a:pt x="4977916" y="6545648"/>
                </a:lnTo>
                <a:lnTo>
                  <a:pt x="4977916" y="6474347"/>
                </a:lnTo>
                <a:close/>
                <a:moveTo>
                  <a:pt x="4764013" y="6474347"/>
                </a:moveTo>
                <a:lnTo>
                  <a:pt x="4764013" y="6545648"/>
                </a:lnTo>
                <a:lnTo>
                  <a:pt x="4835311" y="6545648"/>
                </a:lnTo>
                <a:lnTo>
                  <a:pt x="4835311" y="6474347"/>
                </a:lnTo>
                <a:close/>
                <a:moveTo>
                  <a:pt x="4621342" y="6474347"/>
                </a:moveTo>
                <a:lnTo>
                  <a:pt x="4621342" y="6545648"/>
                </a:lnTo>
                <a:lnTo>
                  <a:pt x="4692639" y="6545648"/>
                </a:lnTo>
                <a:lnTo>
                  <a:pt x="4692639" y="6474347"/>
                </a:lnTo>
                <a:close/>
                <a:moveTo>
                  <a:pt x="4478666" y="6474347"/>
                </a:moveTo>
                <a:lnTo>
                  <a:pt x="4478666" y="6545648"/>
                </a:lnTo>
                <a:lnTo>
                  <a:pt x="4549969" y="6545648"/>
                </a:lnTo>
                <a:lnTo>
                  <a:pt x="4549969" y="6474347"/>
                </a:lnTo>
                <a:close/>
                <a:moveTo>
                  <a:pt x="4336061" y="6474347"/>
                </a:moveTo>
                <a:lnTo>
                  <a:pt x="4336061" y="6545648"/>
                </a:lnTo>
                <a:lnTo>
                  <a:pt x="4407362" y="6545648"/>
                </a:lnTo>
                <a:lnTo>
                  <a:pt x="4407362" y="6474347"/>
                </a:lnTo>
                <a:close/>
                <a:moveTo>
                  <a:pt x="4193412" y="6474347"/>
                </a:moveTo>
                <a:lnTo>
                  <a:pt x="4193412" y="6545648"/>
                </a:lnTo>
                <a:lnTo>
                  <a:pt x="4264695" y="6545648"/>
                </a:lnTo>
                <a:lnTo>
                  <a:pt x="4264695" y="6474347"/>
                </a:lnTo>
                <a:close/>
                <a:moveTo>
                  <a:pt x="4050809" y="6474347"/>
                </a:moveTo>
                <a:lnTo>
                  <a:pt x="4050809" y="6545648"/>
                </a:lnTo>
                <a:lnTo>
                  <a:pt x="4122113" y="6545648"/>
                </a:lnTo>
                <a:lnTo>
                  <a:pt x="4122113" y="6474347"/>
                </a:lnTo>
                <a:close/>
                <a:moveTo>
                  <a:pt x="3908136" y="6474347"/>
                </a:moveTo>
                <a:lnTo>
                  <a:pt x="3908136" y="6545648"/>
                </a:lnTo>
                <a:lnTo>
                  <a:pt x="3979438" y="6545648"/>
                </a:lnTo>
                <a:lnTo>
                  <a:pt x="3979438" y="6474347"/>
                </a:lnTo>
                <a:close/>
                <a:moveTo>
                  <a:pt x="3765462" y="6474347"/>
                </a:moveTo>
                <a:lnTo>
                  <a:pt x="3765462" y="6545648"/>
                </a:lnTo>
                <a:lnTo>
                  <a:pt x="3836763" y="6545648"/>
                </a:lnTo>
                <a:lnTo>
                  <a:pt x="3836763" y="6474347"/>
                </a:lnTo>
                <a:close/>
                <a:moveTo>
                  <a:pt x="3622851" y="6474347"/>
                </a:moveTo>
                <a:lnTo>
                  <a:pt x="3622851" y="6545648"/>
                </a:lnTo>
                <a:lnTo>
                  <a:pt x="3694151" y="6545648"/>
                </a:lnTo>
                <a:lnTo>
                  <a:pt x="3694151" y="6474347"/>
                </a:lnTo>
                <a:close/>
                <a:moveTo>
                  <a:pt x="3480203" y="6474347"/>
                </a:moveTo>
                <a:lnTo>
                  <a:pt x="3480203" y="6545648"/>
                </a:lnTo>
                <a:lnTo>
                  <a:pt x="3551509" y="6545648"/>
                </a:lnTo>
                <a:lnTo>
                  <a:pt x="3551509" y="6474347"/>
                </a:lnTo>
                <a:close/>
                <a:moveTo>
                  <a:pt x="3337579" y="6474347"/>
                </a:moveTo>
                <a:lnTo>
                  <a:pt x="3337579" y="6545648"/>
                </a:lnTo>
                <a:lnTo>
                  <a:pt x="3408880" y="6545648"/>
                </a:lnTo>
                <a:lnTo>
                  <a:pt x="3408880" y="6474347"/>
                </a:lnTo>
                <a:close/>
                <a:moveTo>
                  <a:pt x="3194905" y="6474347"/>
                </a:moveTo>
                <a:lnTo>
                  <a:pt x="3194905" y="6545648"/>
                </a:lnTo>
                <a:lnTo>
                  <a:pt x="3266206" y="6545648"/>
                </a:lnTo>
                <a:lnTo>
                  <a:pt x="3266206" y="6474347"/>
                </a:lnTo>
                <a:close/>
                <a:moveTo>
                  <a:pt x="3052304" y="6474347"/>
                </a:moveTo>
                <a:lnTo>
                  <a:pt x="3052304" y="6545648"/>
                </a:lnTo>
                <a:lnTo>
                  <a:pt x="3123606" y="6545648"/>
                </a:lnTo>
                <a:lnTo>
                  <a:pt x="3123606" y="6474347"/>
                </a:lnTo>
                <a:close/>
                <a:moveTo>
                  <a:pt x="2909633" y="6474347"/>
                </a:moveTo>
                <a:lnTo>
                  <a:pt x="2909633" y="6545648"/>
                </a:lnTo>
                <a:lnTo>
                  <a:pt x="2980934" y="6545648"/>
                </a:lnTo>
                <a:lnTo>
                  <a:pt x="2980934" y="6474347"/>
                </a:lnTo>
                <a:close/>
                <a:moveTo>
                  <a:pt x="2767033" y="6474347"/>
                </a:moveTo>
                <a:lnTo>
                  <a:pt x="2767033" y="6545648"/>
                </a:lnTo>
                <a:lnTo>
                  <a:pt x="2838334" y="6545648"/>
                </a:lnTo>
                <a:lnTo>
                  <a:pt x="2838334" y="6474347"/>
                </a:lnTo>
                <a:close/>
                <a:moveTo>
                  <a:pt x="2624360" y="6474347"/>
                </a:moveTo>
                <a:lnTo>
                  <a:pt x="2624360" y="6545648"/>
                </a:lnTo>
                <a:lnTo>
                  <a:pt x="2695661" y="6545648"/>
                </a:lnTo>
                <a:lnTo>
                  <a:pt x="2695661" y="6474347"/>
                </a:lnTo>
                <a:close/>
                <a:moveTo>
                  <a:pt x="2481690" y="6474347"/>
                </a:moveTo>
                <a:lnTo>
                  <a:pt x="2481690" y="6545648"/>
                </a:lnTo>
                <a:lnTo>
                  <a:pt x="2552990" y="6545648"/>
                </a:lnTo>
                <a:lnTo>
                  <a:pt x="2552990" y="6474347"/>
                </a:lnTo>
                <a:close/>
                <a:moveTo>
                  <a:pt x="2339090" y="6474347"/>
                </a:moveTo>
                <a:lnTo>
                  <a:pt x="2339090" y="6545648"/>
                </a:lnTo>
                <a:lnTo>
                  <a:pt x="2410390" y="6545648"/>
                </a:lnTo>
                <a:lnTo>
                  <a:pt x="2410390" y="6474347"/>
                </a:lnTo>
                <a:close/>
                <a:moveTo>
                  <a:pt x="2196420" y="6474347"/>
                </a:moveTo>
                <a:lnTo>
                  <a:pt x="2196420" y="6545648"/>
                </a:lnTo>
                <a:lnTo>
                  <a:pt x="2267720" y="6545648"/>
                </a:lnTo>
                <a:lnTo>
                  <a:pt x="2267720" y="6474347"/>
                </a:lnTo>
                <a:close/>
                <a:moveTo>
                  <a:pt x="2053813" y="6474347"/>
                </a:moveTo>
                <a:lnTo>
                  <a:pt x="2053813" y="6545648"/>
                </a:lnTo>
                <a:lnTo>
                  <a:pt x="2125117" y="6545648"/>
                </a:lnTo>
                <a:lnTo>
                  <a:pt x="2125117" y="6474347"/>
                </a:lnTo>
                <a:close/>
                <a:moveTo>
                  <a:pt x="1911141" y="6474347"/>
                </a:moveTo>
                <a:lnTo>
                  <a:pt x="1911141" y="6545648"/>
                </a:lnTo>
                <a:lnTo>
                  <a:pt x="1982442" y="6545648"/>
                </a:lnTo>
                <a:lnTo>
                  <a:pt x="1982442" y="6474347"/>
                </a:lnTo>
                <a:close/>
                <a:moveTo>
                  <a:pt x="1768470" y="6474347"/>
                </a:moveTo>
                <a:lnTo>
                  <a:pt x="1768470" y="6545648"/>
                </a:lnTo>
                <a:lnTo>
                  <a:pt x="1839771" y="6545648"/>
                </a:lnTo>
                <a:lnTo>
                  <a:pt x="1839771" y="6474347"/>
                </a:lnTo>
                <a:close/>
                <a:moveTo>
                  <a:pt x="1625870" y="6474347"/>
                </a:moveTo>
                <a:lnTo>
                  <a:pt x="1625870" y="6545648"/>
                </a:lnTo>
                <a:lnTo>
                  <a:pt x="1697170" y="6545648"/>
                </a:lnTo>
                <a:lnTo>
                  <a:pt x="1697170" y="6474347"/>
                </a:lnTo>
                <a:close/>
                <a:moveTo>
                  <a:pt x="1483199" y="6474347"/>
                </a:moveTo>
                <a:lnTo>
                  <a:pt x="1483199" y="6545648"/>
                </a:lnTo>
                <a:lnTo>
                  <a:pt x="1554500" y="6545648"/>
                </a:lnTo>
                <a:lnTo>
                  <a:pt x="1554500" y="6474347"/>
                </a:lnTo>
                <a:close/>
                <a:moveTo>
                  <a:pt x="1340599" y="6474347"/>
                </a:moveTo>
                <a:lnTo>
                  <a:pt x="1340599" y="6545648"/>
                </a:lnTo>
                <a:lnTo>
                  <a:pt x="1411899" y="6545648"/>
                </a:lnTo>
                <a:lnTo>
                  <a:pt x="1411899" y="6474347"/>
                </a:lnTo>
                <a:close/>
                <a:moveTo>
                  <a:pt x="1197929" y="6474347"/>
                </a:moveTo>
                <a:lnTo>
                  <a:pt x="1197929" y="6545648"/>
                </a:lnTo>
                <a:lnTo>
                  <a:pt x="1269230" y="6545648"/>
                </a:lnTo>
                <a:lnTo>
                  <a:pt x="1269230" y="6474347"/>
                </a:lnTo>
                <a:close/>
                <a:moveTo>
                  <a:pt x="1055311" y="6474347"/>
                </a:moveTo>
                <a:lnTo>
                  <a:pt x="1055311" y="6545648"/>
                </a:lnTo>
                <a:lnTo>
                  <a:pt x="1126612" y="6545648"/>
                </a:lnTo>
                <a:lnTo>
                  <a:pt x="1126612" y="6474347"/>
                </a:lnTo>
                <a:close/>
                <a:moveTo>
                  <a:pt x="912657" y="6474347"/>
                </a:moveTo>
                <a:lnTo>
                  <a:pt x="912657" y="6545648"/>
                </a:lnTo>
                <a:lnTo>
                  <a:pt x="983958" y="6545648"/>
                </a:lnTo>
                <a:lnTo>
                  <a:pt x="983958" y="6474347"/>
                </a:lnTo>
                <a:close/>
                <a:moveTo>
                  <a:pt x="771135" y="6474347"/>
                </a:moveTo>
                <a:lnTo>
                  <a:pt x="771135" y="6545648"/>
                </a:lnTo>
                <a:lnTo>
                  <a:pt x="842436" y="6545648"/>
                </a:lnTo>
                <a:lnTo>
                  <a:pt x="842436" y="6474347"/>
                </a:lnTo>
                <a:close/>
                <a:moveTo>
                  <a:pt x="628534" y="6474347"/>
                </a:moveTo>
                <a:lnTo>
                  <a:pt x="628534" y="6545648"/>
                </a:lnTo>
                <a:lnTo>
                  <a:pt x="699835" y="6545648"/>
                </a:lnTo>
                <a:lnTo>
                  <a:pt x="699835" y="6474347"/>
                </a:lnTo>
                <a:close/>
                <a:moveTo>
                  <a:pt x="485863" y="6474347"/>
                </a:moveTo>
                <a:lnTo>
                  <a:pt x="485863" y="6545648"/>
                </a:lnTo>
                <a:lnTo>
                  <a:pt x="557163" y="6545648"/>
                </a:lnTo>
                <a:lnTo>
                  <a:pt x="557163" y="6474347"/>
                </a:lnTo>
                <a:close/>
                <a:moveTo>
                  <a:pt x="343191" y="6474347"/>
                </a:moveTo>
                <a:lnTo>
                  <a:pt x="343191" y="6545648"/>
                </a:lnTo>
                <a:lnTo>
                  <a:pt x="414492" y="6545648"/>
                </a:lnTo>
                <a:lnTo>
                  <a:pt x="414492" y="6474347"/>
                </a:lnTo>
                <a:close/>
                <a:moveTo>
                  <a:pt x="200587" y="6474347"/>
                </a:moveTo>
                <a:lnTo>
                  <a:pt x="200587" y="6545648"/>
                </a:lnTo>
                <a:lnTo>
                  <a:pt x="271888" y="6545648"/>
                </a:lnTo>
                <a:lnTo>
                  <a:pt x="271888" y="6474347"/>
                </a:lnTo>
                <a:close/>
                <a:moveTo>
                  <a:pt x="57918" y="6474347"/>
                </a:moveTo>
                <a:lnTo>
                  <a:pt x="57918" y="6545648"/>
                </a:lnTo>
                <a:lnTo>
                  <a:pt x="129219" y="6545648"/>
                </a:lnTo>
                <a:lnTo>
                  <a:pt x="129219" y="6474347"/>
                </a:lnTo>
                <a:close/>
                <a:moveTo>
                  <a:pt x="10040665" y="6325709"/>
                </a:moveTo>
                <a:lnTo>
                  <a:pt x="10040665" y="6397010"/>
                </a:lnTo>
                <a:lnTo>
                  <a:pt x="10111966" y="6397010"/>
                </a:lnTo>
                <a:lnTo>
                  <a:pt x="10111966" y="6325709"/>
                </a:lnTo>
                <a:close/>
                <a:moveTo>
                  <a:pt x="9898063" y="6325709"/>
                </a:moveTo>
                <a:lnTo>
                  <a:pt x="9898063" y="6397010"/>
                </a:lnTo>
                <a:lnTo>
                  <a:pt x="9969363" y="6397010"/>
                </a:lnTo>
                <a:lnTo>
                  <a:pt x="9969363" y="6325709"/>
                </a:lnTo>
                <a:close/>
                <a:moveTo>
                  <a:pt x="9755391" y="6325709"/>
                </a:moveTo>
                <a:lnTo>
                  <a:pt x="9755391" y="6397010"/>
                </a:lnTo>
                <a:lnTo>
                  <a:pt x="9826692" y="6397010"/>
                </a:lnTo>
                <a:lnTo>
                  <a:pt x="9826692" y="6325709"/>
                </a:lnTo>
                <a:close/>
                <a:moveTo>
                  <a:pt x="9612718" y="6325709"/>
                </a:moveTo>
                <a:lnTo>
                  <a:pt x="9612718" y="6397010"/>
                </a:lnTo>
                <a:lnTo>
                  <a:pt x="9684019" y="6397010"/>
                </a:lnTo>
                <a:lnTo>
                  <a:pt x="9684019" y="6325709"/>
                </a:lnTo>
                <a:close/>
                <a:moveTo>
                  <a:pt x="9470117" y="6325709"/>
                </a:moveTo>
                <a:lnTo>
                  <a:pt x="9470117" y="6397010"/>
                </a:lnTo>
                <a:lnTo>
                  <a:pt x="9541417" y="6397010"/>
                </a:lnTo>
                <a:lnTo>
                  <a:pt x="9541417" y="6325709"/>
                </a:lnTo>
                <a:close/>
                <a:moveTo>
                  <a:pt x="9327444" y="6325709"/>
                </a:moveTo>
                <a:lnTo>
                  <a:pt x="9327444" y="6397010"/>
                </a:lnTo>
                <a:lnTo>
                  <a:pt x="9398745" y="6397010"/>
                </a:lnTo>
                <a:lnTo>
                  <a:pt x="9398745" y="6325709"/>
                </a:lnTo>
                <a:close/>
                <a:moveTo>
                  <a:pt x="9184842" y="6325709"/>
                </a:moveTo>
                <a:lnTo>
                  <a:pt x="9184842" y="6397010"/>
                </a:lnTo>
                <a:lnTo>
                  <a:pt x="9256143" y="6397010"/>
                </a:lnTo>
                <a:lnTo>
                  <a:pt x="9256143" y="6325709"/>
                </a:lnTo>
                <a:close/>
                <a:moveTo>
                  <a:pt x="9042170" y="6325709"/>
                </a:moveTo>
                <a:lnTo>
                  <a:pt x="9042170" y="6397010"/>
                </a:lnTo>
                <a:lnTo>
                  <a:pt x="9113471" y="6397010"/>
                </a:lnTo>
                <a:lnTo>
                  <a:pt x="9113471" y="6325709"/>
                </a:lnTo>
                <a:close/>
                <a:moveTo>
                  <a:pt x="8899568" y="6325709"/>
                </a:moveTo>
                <a:lnTo>
                  <a:pt x="8899568" y="6397010"/>
                </a:lnTo>
                <a:lnTo>
                  <a:pt x="8970869" y="6397010"/>
                </a:lnTo>
                <a:lnTo>
                  <a:pt x="8970869" y="6325709"/>
                </a:lnTo>
                <a:close/>
                <a:moveTo>
                  <a:pt x="8756896" y="6325709"/>
                </a:moveTo>
                <a:lnTo>
                  <a:pt x="8756896" y="6397010"/>
                </a:lnTo>
                <a:lnTo>
                  <a:pt x="8828196" y="6397010"/>
                </a:lnTo>
                <a:lnTo>
                  <a:pt x="8828196" y="6325709"/>
                </a:lnTo>
                <a:close/>
                <a:moveTo>
                  <a:pt x="8614223" y="6325709"/>
                </a:moveTo>
                <a:lnTo>
                  <a:pt x="8614223" y="6397010"/>
                </a:lnTo>
                <a:lnTo>
                  <a:pt x="8685524" y="6397010"/>
                </a:lnTo>
                <a:lnTo>
                  <a:pt x="8685524" y="6325709"/>
                </a:lnTo>
                <a:close/>
                <a:moveTo>
                  <a:pt x="8471622" y="6325709"/>
                </a:moveTo>
                <a:lnTo>
                  <a:pt x="8471622" y="6397010"/>
                </a:lnTo>
                <a:lnTo>
                  <a:pt x="8542923" y="6397010"/>
                </a:lnTo>
                <a:lnTo>
                  <a:pt x="8542923" y="6325709"/>
                </a:lnTo>
                <a:close/>
                <a:moveTo>
                  <a:pt x="8328949" y="6325709"/>
                </a:moveTo>
                <a:lnTo>
                  <a:pt x="8328949" y="6397010"/>
                </a:lnTo>
                <a:lnTo>
                  <a:pt x="8400250" y="6397010"/>
                </a:lnTo>
                <a:lnTo>
                  <a:pt x="8400250" y="6325709"/>
                </a:lnTo>
                <a:close/>
                <a:moveTo>
                  <a:pt x="8186348" y="6325709"/>
                </a:moveTo>
                <a:lnTo>
                  <a:pt x="8186348" y="6397010"/>
                </a:lnTo>
                <a:lnTo>
                  <a:pt x="8257649" y="6397010"/>
                </a:lnTo>
                <a:lnTo>
                  <a:pt x="8257649" y="6325709"/>
                </a:lnTo>
                <a:close/>
                <a:moveTo>
                  <a:pt x="8043675" y="6325709"/>
                </a:moveTo>
                <a:lnTo>
                  <a:pt x="8043675" y="6397010"/>
                </a:lnTo>
                <a:lnTo>
                  <a:pt x="8114976" y="6397010"/>
                </a:lnTo>
                <a:lnTo>
                  <a:pt x="8114976" y="6325709"/>
                </a:lnTo>
                <a:close/>
                <a:moveTo>
                  <a:pt x="7901003" y="6325709"/>
                </a:moveTo>
                <a:lnTo>
                  <a:pt x="7901003" y="6397010"/>
                </a:lnTo>
                <a:lnTo>
                  <a:pt x="7972304" y="6397010"/>
                </a:lnTo>
                <a:lnTo>
                  <a:pt x="7972304" y="6325709"/>
                </a:lnTo>
                <a:close/>
                <a:moveTo>
                  <a:pt x="7758401" y="6325709"/>
                </a:moveTo>
                <a:lnTo>
                  <a:pt x="7758401" y="6397010"/>
                </a:lnTo>
                <a:lnTo>
                  <a:pt x="7829702" y="6397010"/>
                </a:lnTo>
                <a:lnTo>
                  <a:pt x="7829702" y="6325709"/>
                </a:lnTo>
                <a:close/>
                <a:moveTo>
                  <a:pt x="7615728" y="6325709"/>
                </a:moveTo>
                <a:lnTo>
                  <a:pt x="7615728" y="6397010"/>
                </a:lnTo>
                <a:lnTo>
                  <a:pt x="7687029" y="6397010"/>
                </a:lnTo>
                <a:lnTo>
                  <a:pt x="7687029" y="6325709"/>
                </a:lnTo>
                <a:close/>
                <a:moveTo>
                  <a:pt x="7473127" y="6325709"/>
                </a:moveTo>
                <a:lnTo>
                  <a:pt x="7473127" y="6397010"/>
                </a:lnTo>
                <a:lnTo>
                  <a:pt x="7544428" y="6397010"/>
                </a:lnTo>
                <a:lnTo>
                  <a:pt x="7544428" y="6325709"/>
                </a:lnTo>
                <a:close/>
                <a:moveTo>
                  <a:pt x="7330454" y="6325709"/>
                </a:moveTo>
                <a:lnTo>
                  <a:pt x="7330454" y="6397010"/>
                </a:lnTo>
                <a:lnTo>
                  <a:pt x="7401755" y="6397010"/>
                </a:lnTo>
                <a:lnTo>
                  <a:pt x="7401755" y="6325709"/>
                </a:lnTo>
                <a:close/>
                <a:moveTo>
                  <a:pt x="7187853" y="6325709"/>
                </a:moveTo>
                <a:lnTo>
                  <a:pt x="7187853" y="6397010"/>
                </a:lnTo>
                <a:lnTo>
                  <a:pt x="7259154" y="6397010"/>
                </a:lnTo>
                <a:lnTo>
                  <a:pt x="7259154" y="6325709"/>
                </a:lnTo>
                <a:close/>
                <a:moveTo>
                  <a:pt x="7045180" y="6325709"/>
                </a:moveTo>
                <a:lnTo>
                  <a:pt x="7045180" y="6397010"/>
                </a:lnTo>
                <a:lnTo>
                  <a:pt x="7116481" y="6397010"/>
                </a:lnTo>
                <a:lnTo>
                  <a:pt x="7116481" y="6325709"/>
                </a:lnTo>
                <a:close/>
                <a:moveTo>
                  <a:pt x="6902579" y="6325709"/>
                </a:moveTo>
                <a:lnTo>
                  <a:pt x="6902579" y="6397010"/>
                </a:lnTo>
                <a:lnTo>
                  <a:pt x="6973880" y="6397010"/>
                </a:lnTo>
                <a:lnTo>
                  <a:pt x="6973880" y="6325709"/>
                </a:lnTo>
                <a:close/>
                <a:moveTo>
                  <a:pt x="6759906" y="6325709"/>
                </a:moveTo>
                <a:lnTo>
                  <a:pt x="6759906" y="6397010"/>
                </a:lnTo>
                <a:lnTo>
                  <a:pt x="6831207" y="6397010"/>
                </a:lnTo>
                <a:lnTo>
                  <a:pt x="6831207" y="6325709"/>
                </a:lnTo>
                <a:close/>
                <a:moveTo>
                  <a:pt x="6617234" y="6325709"/>
                </a:moveTo>
                <a:lnTo>
                  <a:pt x="6617234" y="6397010"/>
                </a:lnTo>
                <a:lnTo>
                  <a:pt x="6688535" y="6397010"/>
                </a:lnTo>
                <a:lnTo>
                  <a:pt x="6688535" y="6325709"/>
                </a:lnTo>
                <a:close/>
                <a:moveTo>
                  <a:pt x="6474632" y="6325709"/>
                </a:moveTo>
                <a:lnTo>
                  <a:pt x="6474632" y="6397010"/>
                </a:lnTo>
                <a:lnTo>
                  <a:pt x="6545933" y="6397010"/>
                </a:lnTo>
                <a:lnTo>
                  <a:pt x="6545933" y="6325709"/>
                </a:lnTo>
                <a:close/>
                <a:moveTo>
                  <a:pt x="6331959" y="6325709"/>
                </a:moveTo>
                <a:lnTo>
                  <a:pt x="6331959" y="6397010"/>
                </a:lnTo>
                <a:lnTo>
                  <a:pt x="6403260" y="6397010"/>
                </a:lnTo>
                <a:lnTo>
                  <a:pt x="6403260" y="6325709"/>
                </a:lnTo>
                <a:close/>
                <a:moveTo>
                  <a:pt x="6189358" y="6325709"/>
                </a:moveTo>
                <a:lnTo>
                  <a:pt x="6189358" y="6397010"/>
                </a:lnTo>
                <a:lnTo>
                  <a:pt x="6260659" y="6397010"/>
                </a:lnTo>
                <a:lnTo>
                  <a:pt x="6260659" y="6325709"/>
                </a:lnTo>
                <a:close/>
                <a:moveTo>
                  <a:pt x="6046689" y="6325709"/>
                </a:moveTo>
                <a:lnTo>
                  <a:pt x="6046689" y="6397010"/>
                </a:lnTo>
                <a:lnTo>
                  <a:pt x="6117986" y="6397010"/>
                </a:lnTo>
                <a:lnTo>
                  <a:pt x="6117986" y="6325709"/>
                </a:lnTo>
                <a:close/>
                <a:moveTo>
                  <a:pt x="5904023" y="6325709"/>
                </a:moveTo>
                <a:lnTo>
                  <a:pt x="5904023" y="6397010"/>
                </a:lnTo>
                <a:lnTo>
                  <a:pt x="5975319" y="6397010"/>
                </a:lnTo>
                <a:lnTo>
                  <a:pt x="5975319" y="6325709"/>
                </a:lnTo>
                <a:close/>
                <a:moveTo>
                  <a:pt x="5761426" y="6325709"/>
                </a:moveTo>
                <a:lnTo>
                  <a:pt x="5761426" y="6397010"/>
                </a:lnTo>
                <a:lnTo>
                  <a:pt x="5832724" y="6397010"/>
                </a:lnTo>
                <a:lnTo>
                  <a:pt x="5832724" y="6325709"/>
                </a:lnTo>
                <a:close/>
                <a:moveTo>
                  <a:pt x="5618761" y="6325709"/>
                </a:moveTo>
                <a:lnTo>
                  <a:pt x="5618761" y="6397010"/>
                </a:lnTo>
                <a:lnTo>
                  <a:pt x="5690059" y="6397010"/>
                </a:lnTo>
                <a:lnTo>
                  <a:pt x="5690059" y="6325709"/>
                </a:lnTo>
                <a:close/>
                <a:moveTo>
                  <a:pt x="5476167" y="6325709"/>
                </a:moveTo>
                <a:lnTo>
                  <a:pt x="5476167" y="6397010"/>
                </a:lnTo>
                <a:lnTo>
                  <a:pt x="5547465" y="6397010"/>
                </a:lnTo>
                <a:lnTo>
                  <a:pt x="5547465" y="6325709"/>
                </a:lnTo>
                <a:close/>
                <a:moveTo>
                  <a:pt x="5333500" y="6325709"/>
                </a:moveTo>
                <a:lnTo>
                  <a:pt x="5333500" y="6397010"/>
                </a:lnTo>
                <a:lnTo>
                  <a:pt x="5404799" y="6397010"/>
                </a:lnTo>
                <a:lnTo>
                  <a:pt x="5404799" y="6325709"/>
                </a:lnTo>
                <a:close/>
                <a:moveTo>
                  <a:pt x="5190877" y="6325709"/>
                </a:moveTo>
                <a:lnTo>
                  <a:pt x="5190877" y="6397010"/>
                </a:lnTo>
                <a:lnTo>
                  <a:pt x="5262188" y="6397010"/>
                </a:lnTo>
                <a:lnTo>
                  <a:pt x="5262188" y="6325709"/>
                </a:lnTo>
                <a:close/>
                <a:moveTo>
                  <a:pt x="5048236" y="6325709"/>
                </a:moveTo>
                <a:lnTo>
                  <a:pt x="5048236" y="6397010"/>
                </a:lnTo>
                <a:lnTo>
                  <a:pt x="5119528" y="6397010"/>
                </a:lnTo>
                <a:lnTo>
                  <a:pt x="5119528" y="6325709"/>
                </a:lnTo>
                <a:close/>
                <a:moveTo>
                  <a:pt x="4906607" y="6325709"/>
                </a:moveTo>
                <a:lnTo>
                  <a:pt x="4906607" y="6397010"/>
                </a:lnTo>
                <a:lnTo>
                  <a:pt x="4977916" y="6397010"/>
                </a:lnTo>
                <a:lnTo>
                  <a:pt x="4977916" y="6325709"/>
                </a:lnTo>
                <a:close/>
                <a:moveTo>
                  <a:pt x="4764013" y="6325709"/>
                </a:moveTo>
                <a:lnTo>
                  <a:pt x="4764013" y="6397010"/>
                </a:lnTo>
                <a:lnTo>
                  <a:pt x="4835311" y="6397010"/>
                </a:lnTo>
                <a:lnTo>
                  <a:pt x="4835311" y="6325709"/>
                </a:lnTo>
                <a:close/>
                <a:moveTo>
                  <a:pt x="4621342" y="6325709"/>
                </a:moveTo>
                <a:lnTo>
                  <a:pt x="4621342" y="6397010"/>
                </a:lnTo>
                <a:lnTo>
                  <a:pt x="4692639" y="6397010"/>
                </a:lnTo>
                <a:lnTo>
                  <a:pt x="4692639" y="6325709"/>
                </a:lnTo>
                <a:close/>
                <a:moveTo>
                  <a:pt x="4478666" y="6325709"/>
                </a:moveTo>
                <a:lnTo>
                  <a:pt x="4478666" y="6397010"/>
                </a:lnTo>
                <a:lnTo>
                  <a:pt x="4549969" y="6397010"/>
                </a:lnTo>
                <a:lnTo>
                  <a:pt x="4549969" y="6325709"/>
                </a:lnTo>
                <a:close/>
                <a:moveTo>
                  <a:pt x="4336068" y="6325709"/>
                </a:moveTo>
                <a:lnTo>
                  <a:pt x="4336068" y="6397010"/>
                </a:lnTo>
                <a:lnTo>
                  <a:pt x="4407366" y="6397010"/>
                </a:lnTo>
                <a:lnTo>
                  <a:pt x="4407366" y="6325709"/>
                </a:lnTo>
                <a:close/>
                <a:moveTo>
                  <a:pt x="4193413" y="6325709"/>
                </a:moveTo>
                <a:lnTo>
                  <a:pt x="4193413" y="6397010"/>
                </a:lnTo>
                <a:lnTo>
                  <a:pt x="4264695" y="6397010"/>
                </a:lnTo>
                <a:lnTo>
                  <a:pt x="4264695" y="6325709"/>
                </a:lnTo>
                <a:close/>
                <a:moveTo>
                  <a:pt x="4050810" y="6325709"/>
                </a:moveTo>
                <a:lnTo>
                  <a:pt x="4050810" y="6397010"/>
                </a:lnTo>
                <a:lnTo>
                  <a:pt x="4122113" y="6397010"/>
                </a:lnTo>
                <a:lnTo>
                  <a:pt x="4122113" y="6325709"/>
                </a:lnTo>
                <a:close/>
                <a:moveTo>
                  <a:pt x="3908136" y="6325709"/>
                </a:moveTo>
                <a:lnTo>
                  <a:pt x="3908136" y="6397010"/>
                </a:lnTo>
                <a:lnTo>
                  <a:pt x="3979438" y="6397010"/>
                </a:lnTo>
                <a:lnTo>
                  <a:pt x="3979438" y="6325709"/>
                </a:lnTo>
                <a:close/>
                <a:moveTo>
                  <a:pt x="3765462" y="6325709"/>
                </a:moveTo>
                <a:lnTo>
                  <a:pt x="3765462" y="6397010"/>
                </a:lnTo>
                <a:lnTo>
                  <a:pt x="3836763" y="6397010"/>
                </a:lnTo>
                <a:lnTo>
                  <a:pt x="3836763" y="6325709"/>
                </a:lnTo>
                <a:close/>
                <a:moveTo>
                  <a:pt x="3622851" y="6325709"/>
                </a:moveTo>
                <a:lnTo>
                  <a:pt x="3622851" y="6397010"/>
                </a:lnTo>
                <a:lnTo>
                  <a:pt x="3694151" y="6397010"/>
                </a:lnTo>
                <a:lnTo>
                  <a:pt x="3694151" y="6325709"/>
                </a:lnTo>
                <a:close/>
                <a:moveTo>
                  <a:pt x="3480203" y="6325709"/>
                </a:moveTo>
                <a:lnTo>
                  <a:pt x="3480203" y="6397010"/>
                </a:lnTo>
                <a:lnTo>
                  <a:pt x="3551509" y="6397010"/>
                </a:lnTo>
                <a:lnTo>
                  <a:pt x="3551509" y="6325709"/>
                </a:lnTo>
                <a:close/>
                <a:moveTo>
                  <a:pt x="3337580" y="6325709"/>
                </a:moveTo>
                <a:lnTo>
                  <a:pt x="3337580" y="6397010"/>
                </a:lnTo>
                <a:lnTo>
                  <a:pt x="3408881" y="6397010"/>
                </a:lnTo>
                <a:lnTo>
                  <a:pt x="3408881" y="6325709"/>
                </a:lnTo>
                <a:close/>
                <a:moveTo>
                  <a:pt x="3194905" y="6325709"/>
                </a:moveTo>
                <a:lnTo>
                  <a:pt x="3194905" y="6397010"/>
                </a:lnTo>
                <a:lnTo>
                  <a:pt x="3266208" y="6397010"/>
                </a:lnTo>
                <a:lnTo>
                  <a:pt x="3266208" y="6325709"/>
                </a:lnTo>
                <a:close/>
                <a:moveTo>
                  <a:pt x="3052305" y="6325709"/>
                </a:moveTo>
                <a:lnTo>
                  <a:pt x="3052305" y="6397010"/>
                </a:lnTo>
                <a:lnTo>
                  <a:pt x="3123607" y="6397010"/>
                </a:lnTo>
                <a:lnTo>
                  <a:pt x="3123607" y="6325709"/>
                </a:lnTo>
                <a:close/>
                <a:moveTo>
                  <a:pt x="2909633" y="6325709"/>
                </a:moveTo>
                <a:lnTo>
                  <a:pt x="2909633" y="6397010"/>
                </a:lnTo>
                <a:lnTo>
                  <a:pt x="2980934" y="6397010"/>
                </a:lnTo>
                <a:lnTo>
                  <a:pt x="2980934" y="6325709"/>
                </a:lnTo>
                <a:close/>
                <a:moveTo>
                  <a:pt x="2767033" y="6325709"/>
                </a:moveTo>
                <a:lnTo>
                  <a:pt x="2767033" y="6397010"/>
                </a:lnTo>
                <a:lnTo>
                  <a:pt x="2838334" y="6397010"/>
                </a:lnTo>
                <a:lnTo>
                  <a:pt x="2838334" y="6325709"/>
                </a:lnTo>
                <a:close/>
                <a:moveTo>
                  <a:pt x="2624361" y="6325709"/>
                </a:moveTo>
                <a:lnTo>
                  <a:pt x="2624361" y="6397010"/>
                </a:lnTo>
                <a:lnTo>
                  <a:pt x="2695661" y="6397010"/>
                </a:lnTo>
                <a:lnTo>
                  <a:pt x="2695661" y="6325709"/>
                </a:lnTo>
                <a:close/>
                <a:moveTo>
                  <a:pt x="2481690" y="6325709"/>
                </a:moveTo>
                <a:lnTo>
                  <a:pt x="2481690" y="6397010"/>
                </a:lnTo>
                <a:lnTo>
                  <a:pt x="2552991" y="6397010"/>
                </a:lnTo>
                <a:lnTo>
                  <a:pt x="2552991" y="6325709"/>
                </a:lnTo>
                <a:close/>
                <a:moveTo>
                  <a:pt x="2339091" y="6325709"/>
                </a:moveTo>
                <a:lnTo>
                  <a:pt x="2339091" y="6397010"/>
                </a:lnTo>
                <a:lnTo>
                  <a:pt x="2410390" y="6397010"/>
                </a:lnTo>
                <a:lnTo>
                  <a:pt x="2410390" y="6325709"/>
                </a:lnTo>
                <a:close/>
                <a:moveTo>
                  <a:pt x="2196420" y="6325709"/>
                </a:moveTo>
                <a:lnTo>
                  <a:pt x="2196420" y="6397010"/>
                </a:lnTo>
                <a:lnTo>
                  <a:pt x="2267720" y="6397010"/>
                </a:lnTo>
                <a:lnTo>
                  <a:pt x="2267720" y="6325709"/>
                </a:lnTo>
                <a:close/>
                <a:moveTo>
                  <a:pt x="2053813" y="6325709"/>
                </a:moveTo>
                <a:lnTo>
                  <a:pt x="2053813" y="6397010"/>
                </a:lnTo>
                <a:lnTo>
                  <a:pt x="2125117" y="6397010"/>
                </a:lnTo>
                <a:lnTo>
                  <a:pt x="2125117" y="6325709"/>
                </a:lnTo>
                <a:close/>
                <a:moveTo>
                  <a:pt x="1911141" y="6325709"/>
                </a:moveTo>
                <a:lnTo>
                  <a:pt x="1911141" y="6397010"/>
                </a:lnTo>
                <a:lnTo>
                  <a:pt x="1982442" y="6397010"/>
                </a:lnTo>
                <a:lnTo>
                  <a:pt x="1982442" y="6325709"/>
                </a:lnTo>
                <a:close/>
                <a:moveTo>
                  <a:pt x="1768470" y="6325709"/>
                </a:moveTo>
                <a:lnTo>
                  <a:pt x="1768470" y="6397010"/>
                </a:lnTo>
                <a:lnTo>
                  <a:pt x="1839771" y="6397010"/>
                </a:lnTo>
                <a:lnTo>
                  <a:pt x="1839771" y="6325709"/>
                </a:lnTo>
                <a:close/>
                <a:moveTo>
                  <a:pt x="1625870" y="6325709"/>
                </a:moveTo>
                <a:lnTo>
                  <a:pt x="1625870" y="6397010"/>
                </a:lnTo>
                <a:lnTo>
                  <a:pt x="1697170" y="6397010"/>
                </a:lnTo>
                <a:lnTo>
                  <a:pt x="1697170" y="6325709"/>
                </a:lnTo>
                <a:close/>
                <a:moveTo>
                  <a:pt x="1483199" y="6325709"/>
                </a:moveTo>
                <a:lnTo>
                  <a:pt x="1483199" y="6397010"/>
                </a:lnTo>
                <a:lnTo>
                  <a:pt x="1554500" y="6397010"/>
                </a:lnTo>
                <a:lnTo>
                  <a:pt x="1554500" y="6325709"/>
                </a:lnTo>
                <a:close/>
                <a:moveTo>
                  <a:pt x="1340599" y="6325709"/>
                </a:moveTo>
                <a:lnTo>
                  <a:pt x="1340599" y="6397010"/>
                </a:lnTo>
                <a:lnTo>
                  <a:pt x="1411899" y="6397010"/>
                </a:lnTo>
                <a:lnTo>
                  <a:pt x="1411899" y="6325709"/>
                </a:lnTo>
                <a:close/>
                <a:moveTo>
                  <a:pt x="1197929" y="6325709"/>
                </a:moveTo>
                <a:lnTo>
                  <a:pt x="1197929" y="6397010"/>
                </a:lnTo>
                <a:lnTo>
                  <a:pt x="1269230" y="6397010"/>
                </a:lnTo>
                <a:lnTo>
                  <a:pt x="1269230" y="6325709"/>
                </a:lnTo>
                <a:close/>
                <a:moveTo>
                  <a:pt x="1055311" y="6325709"/>
                </a:moveTo>
                <a:lnTo>
                  <a:pt x="1055311" y="6397010"/>
                </a:lnTo>
                <a:lnTo>
                  <a:pt x="1126612" y="6397010"/>
                </a:lnTo>
                <a:lnTo>
                  <a:pt x="1126612" y="6325709"/>
                </a:lnTo>
                <a:close/>
                <a:moveTo>
                  <a:pt x="912657" y="6325709"/>
                </a:moveTo>
                <a:lnTo>
                  <a:pt x="912657" y="6397010"/>
                </a:lnTo>
                <a:lnTo>
                  <a:pt x="983958" y="6397010"/>
                </a:lnTo>
                <a:lnTo>
                  <a:pt x="983958" y="6325709"/>
                </a:lnTo>
                <a:close/>
                <a:moveTo>
                  <a:pt x="771136" y="6325709"/>
                </a:moveTo>
                <a:lnTo>
                  <a:pt x="771136" y="6397010"/>
                </a:lnTo>
                <a:lnTo>
                  <a:pt x="842437" y="6397010"/>
                </a:lnTo>
                <a:lnTo>
                  <a:pt x="842437" y="6325709"/>
                </a:lnTo>
                <a:close/>
                <a:moveTo>
                  <a:pt x="628534" y="6325709"/>
                </a:moveTo>
                <a:lnTo>
                  <a:pt x="628534" y="6397010"/>
                </a:lnTo>
                <a:lnTo>
                  <a:pt x="699835" y="6397010"/>
                </a:lnTo>
                <a:lnTo>
                  <a:pt x="699835" y="6325709"/>
                </a:lnTo>
                <a:close/>
                <a:moveTo>
                  <a:pt x="485863" y="6325709"/>
                </a:moveTo>
                <a:lnTo>
                  <a:pt x="485863" y="6397010"/>
                </a:lnTo>
                <a:lnTo>
                  <a:pt x="557163" y="6397010"/>
                </a:lnTo>
                <a:lnTo>
                  <a:pt x="557163" y="6325709"/>
                </a:lnTo>
                <a:close/>
                <a:moveTo>
                  <a:pt x="343191" y="6325709"/>
                </a:moveTo>
                <a:lnTo>
                  <a:pt x="343191" y="6397010"/>
                </a:lnTo>
                <a:lnTo>
                  <a:pt x="414492" y="6397010"/>
                </a:lnTo>
                <a:lnTo>
                  <a:pt x="414492" y="6325709"/>
                </a:lnTo>
                <a:close/>
                <a:moveTo>
                  <a:pt x="200590" y="6325709"/>
                </a:moveTo>
                <a:lnTo>
                  <a:pt x="200590" y="6397010"/>
                </a:lnTo>
                <a:lnTo>
                  <a:pt x="271891" y="6397010"/>
                </a:lnTo>
                <a:lnTo>
                  <a:pt x="271891" y="6325709"/>
                </a:lnTo>
                <a:close/>
                <a:moveTo>
                  <a:pt x="57918" y="6325709"/>
                </a:moveTo>
                <a:lnTo>
                  <a:pt x="57918" y="6397010"/>
                </a:lnTo>
                <a:lnTo>
                  <a:pt x="129219" y="6397010"/>
                </a:lnTo>
                <a:lnTo>
                  <a:pt x="129219" y="6325709"/>
                </a:lnTo>
                <a:close/>
                <a:moveTo>
                  <a:pt x="9755391" y="6183107"/>
                </a:moveTo>
                <a:lnTo>
                  <a:pt x="9755391" y="6254408"/>
                </a:lnTo>
                <a:lnTo>
                  <a:pt x="9826692" y="6254408"/>
                </a:lnTo>
                <a:lnTo>
                  <a:pt x="9826692" y="6183107"/>
                </a:lnTo>
                <a:close/>
                <a:moveTo>
                  <a:pt x="9612718" y="6183107"/>
                </a:moveTo>
                <a:lnTo>
                  <a:pt x="9612718" y="6254408"/>
                </a:lnTo>
                <a:lnTo>
                  <a:pt x="9684019" y="6254408"/>
                </a:lnTo>
                <a:lnTo>
                  <a:pt x="9684019" y="6183107"/>
                </a:lnTo>
                <a:close/>
                <a:moveTo>
                  <a:pt x="9470117" y="6183107"/>
                </a:moveTo>
                <a:lnTo>
                  <a:pt x="9470117" y="6254408"/>
                </a:lnTo>
                <a:lnTo>
                  <a:pt x="9541417" y="6254408"/>
                </a:lnTo>
                <a:lnTo>
                  <a:pt x="9541417" y="6183107"/>
                </a:lnTo>
                <a:close/>
                <a:moveTo>
                  <a:pt x="9327444" y="6183107"/>
                </a:moveTo>
                <a:lnTo>
                  <a:pt x="9327444" y="6254408"/>
                </a:lnTo>
                <a:lnTo>
                  <a:pt x="9398745" y="6254408"/>
                </a:lnTo>
                <a:lnTo>
                  <a:pt x="9398745" y="6183107"/>
                </a:lnTo>
                <a:close/>
                <a:moveTo>
                  <a:pt x="9184842" y="6183107"/>
                </a:moveTo>
                <a:lnTo>
                  <a:pt x="9184842" y="6254408"/>
                </a:lnTo>
                <a:lnTo>
                  <a:pt x="9256143" y="6254408"/>
                </a:lnTo>
                <a:lnTo>
                  <a:pt x="9256143" y="6183107"/>
                </a:lnTo>
                <a:close/>
                <a:moveTo>
                  <a:pt x="9042170" y="6183107"/>
                </a:moveTo>
                <a:lnTo>
                  <a:pt x="9042170" y="6254408"/>
                </a:lnTo>
                <a:lnTo>
                  <a:pt x="9113471" y="6254408"/>
                </a:lnTo>
                <a:lnTo>
                  <a:pt x="9113471" y="6183107"/>
                </a:lnTo>
                <a:close/>
                <a:moveTo>
                  <a:pt x="8899568" y="6183107"/>
                </a:moveTo>
                <a:lnTo>
                  <a:pt x="8899568" y="6254408"/>
                </a:lnTo>
                <a:lnTo>
                  <a:pt x="8970869" y="6254408"/>
                </a:lnTo>
                <a:lnTo>
                  <a:pt x="8970869" y="6183107"/>
                </a:lnTo>
                <a:close/>
                <a:moveTo>
                  <a:pt x="8756896" y="6183107"/>
                </a:moveTo>
                <a:lnTo>
                  <a:pt x="8756896" y="6254408"/>
                </a:lnTo>
                <a:lnTo>
                  <a:pt x="8828196" y="6254408"/>
                </a:lnTo>
                <a:lnTo>
                  <a:pt x="8828196" y="6183107"/>
                </a:lnTo>
                <a:close/>
                <a:moveTo>
                  <a:pt x="8614223" y="6183107"/>
                </a:moveTo>
                <a:lnTo>
                  <a:pt x="8614223" y="6254408"/>
                </a:lnTo>
                <a:lnTo>
                  <a:pt x="8685524" y="6254408"/>
                </a:lnTo>
                <a:lnTo>
                  <a:pt x="8685524" y="6183107"/>
                </a:lnTo>
                <a:close/>
                <a:moveTo>
                  <a:pt x="8471622" y="6183107"/>
                </a:moveTo>
                <a:lnTo>
                  <a:pt x="8471622" y="6254408"/>
                </a:lnTo>
                <a:lnTo>
                  <a:pt x="8542923" y="6254408"/>
                </a:lnTo>
                <a:lnTo>
                  <a:pt x="8542923" y="6183107"/>
                </a:lnTo>
                <a:close/>
                <a:moveTo>
                  <a:pt x="8328949" y="6183107"/>
                </a:moveTo>
                <a:lnTo>
                  <a:pt x="8328949" y="6254408"/>
                </a:lnTo>
                <a:lnTo>
                  <a:pt x="8400250" y="6254408"/>
                </a:lnTo>
                <a:lnTo>
                  <a:pt x="8400250" y="6183107"/>
                </a:lnTo>
                <a:close/>
                <a:moveTo>
                  <a:pt x="8186348" y="6183107"/>
                </a:moveTo>
                <a:lnTo>
                  <a:pt x="8186348" y="6254408"/>
                </a:lnTo>
                <a:lnTo>
                  <a:pt x="8257649" y="6254408"/>
                </a:lnTo>
                <a:lnTo>
                  <a:pt x="8257649" y="6183107"/>
                </a:lnTo>
                <a:close/>
                <a:moveTo>
                  <a:pt x="8043675" y="6183107"/>
                </a:moveTo>
                <a:lnTo>
                  <a:pt x="8043675" y="6254408"/>
                </a:lnTo>
                <a:lnTo>
                  <a:pt x="8114976" y="6254408"/>
                </a:lnTo>
                <a:lnTo>
                  <a:pt x="8114976" y="6183107"/>
                </a:lnTo>
                <a:close/>
                <a:moveTo>
                  <a:pt x="7901003" y="6183107"/>
                </a:moveTo>
                <a:lnTo>
                  <a:pt x="7901003" y="6254408"/>
                </a:lnTo>
                <a:lnTo>
                  <a:pt x="7972304" y="6254408"/>
                </a:lnTo>
                <a:lnTo>
                  <a:pt x="7972304" y="6183107"/>
                </a:lnTo>
                <a:close/>
                <a:moveTo>
                  <a:pt x="7758401" y="6183107"/>
                </a:moveTo>
                <a:lnTo>
                  <a:pt x="7758401" y="6254408"/>
                </a:lnTo>
                <a:lnTo>
                  <a:pt x="7829702" y="6254408"/>
                </a:lnTo>
                <a:lnTo>
                  <a:pt x="7829702" y="6183107"/>
                </a:lnTo>
                <a:close/>
                <a:moveTo>
                  <a:pt x="7615728" y="6183107"/>
                </a:moveTo>
                <a:lnTo>
                  <a:pt x="7615728" y="6254408"/>
                </a:lnTo>
                <a:lnTo>
                  <a:pt x="7687029" y="6254408"/>
                </a:lnTo>
                <a:lnTo>
                  <a:pt x="7687029" y="6183107"/>
                </a:lnTo>
                <a:close/>
                <a:moveTo>
                  <a:pt x="7473127" y="6183107"/>
                </a:moveTo>
                <a:lnTo>
                  <a:pt x="7473127" y="6254408"/>
                </a:lnTo>
                <a:lnTo>
                  <a:pt x="7544428" y="6254408"/>
                </a:lnTo>
                <a:lnTo>
                  <a:pt x="7544428" y="6183107"/>
                </a:lnTo>
                <a:close/>
                <a:moveTo>
                  <a:pt x="7330454" y="6183107"/>
                </a:moveTo>
                <a:lnTo>
                  <a:pt x="7330454" y="6254408"/>
                </a:lnTo>
                <a:lnTo>
                  <a:pt x="7401755" y="6254408"/>
                </a:lnTo>
                <a:lnTo>
                  <a:pt x="7401755" y="6183107"/>
                </a:lnTo>
                <a:close/>
                <a:moveTo>
                  <a:pt x="7187853" y="6183107"/>
                </a:moveTo>
                <a:lnTo>
                  <a:pt x="7187853" y="6254408"/>
                </a:lnTo>
                <a:lnTo>
                  <a:pt x="7259154" y="6254408"/>
                </a:lnTo>
                <a:lnTo>
                  <a:pt x="7259154" y="6183107"/>
                </a:lnTo>
                <a:close/>
                <a:moveTo>
                  <a:pt x="7045180" y="6183107"/>
                </a:moveTo>
                <a:lnTo>
                  <a:pt x="7045180" y="6254408"/>
                </a:lnTo>
                <a:lnTo>
                  <a:pt x="7116481" y="6254408"/>
                </a:lnTo>
                <a:lnTo>
                  <a:pt x="7116481" y="6183107"/>
                </a:lnTo>
                <a:close/>
                <a:moveTo>
                  <a:pt x="6902579" y="6183107"/>
                </a:moveTo>
                <a:lnTo>
                  <a:pt x="6902579" y="6254408"/>
                </a:lnTo>
                <a:lnTo>
                  <a:pt x="6973880" y="6254408"/>
                </a:lnTo>
                <a:lnTo>
                  <a:pt x="6973880" y="6183107"/>
                </a:lnTo>
                <a:close/>
                <a:moveTo>
                  <a:pt x="6759906" y="6183107"/>
                </a:moveTo>
                <a:lnTo>
                  <a:pt x="6759906" y="6254408"/>
                </a:lnTo>
                <a:lnTo>
                  <a:pt x="6831207" y="6254408"/>
                </a:lnTo>
                <a:lnTo>
                  <a:pt x="6831207" y="6183107"/>
                </a:lnTo>
                <a:close/>
                <a:moveTo>
                  <a:pt x="6617234" y="6183107"/>
                </a:moveTo>
                <a:lnTo>
                  <a:pt x="6617234" y="6254408"/>
                </a:lnTo>
                <a:lnTo>
                  <a:pt x="6688535" y="6254408"/>
                </a:lnTo>
                <a:lnTo>
                  <a:pt x="6688535" y="6183107"/>
                </a:lnTo>
                <a:close/>
                <a:moveTo>
                  <a:pt x="6474632" y="6183107"/>
                </a:moveTo>
                <a:lnTo>
                  <a:pt x="6474632" y="6254408"/>
                </a:lnTo>
                <a:lnTo>
                  <a:pt x="6545933" y="6254408"/>
                </a:lnTo>
                <a:lnTo>
                  <a:pt x="6545933" y="6183107"/>
                </a:lnTo>
                <a:close/>
                <a:moveTo>
                  <a:pt x="6331959" y="6183107"/>
                </a:moveTo>
                <a:lnTo>
                  <a:pt x="6331959" y="6254408"/>
                </a:lnTo>
                <a:lnTo>
                  <a:pt x="6403260" y="6254408"/>
                </a:lnTo>
                <a:lnTo>
                  <a:pt x="6403260" y="6183107"/>
                </a:lnTo>
                <a:close/>
                <a:moveTo>
                  <a:pt x="6189358" y="6183107"/>
                </a:moveTo>
                <a:lnTo>
                  <a:pt x="6189358" y="6254408"/>
                </a:lnTo>
                <a:lnTo>
                  <a:pt x="6260659" y="6254408"/>
                </a:lnTo>
                <a:lnTo>
                  <a:pt x="6260659" y="6183107"/>
                </a:lnTo>
                <a:close/>
                <a:moveTo>
                  <a:pt x="6046689" y="6183107"/>
                </a:moveTo>
                <a:lnTo>
                  <a:pt x="6046689" y="6254408"/>
                </a:lnTo>
                <a:lnTo>
                  <a:pt x="6117986" y="6254408"/>
                </a:lnTo>
                <a:lnTo>
                  <a:pt x="6117986" y="6183107"/>
                </a:lnTo>
                <a:close/>
                <a:moveTo>
                  <a:pt x="5904023" y="6183107"/>
                </a:moveTo>
                <a:lnTo>
                  <a:pt x="5904023" y="6254408"/>
                </a:lnTo>
                <a:lnTo>
                  <a:pt x="5975319" y="6254408"/>
                </a:lnTo>
                <a:lnTo>
                  <a:pt x="5975319" y="6183107"/>
                </a:lnTo>
                <a:close/>
                <a:moveTo>
                  <a:pt x="5761426" y="6183107"/>
                </a:moveTo>
                <a:lnTo>
                  <a:pt x="5761426" y="6254408"/>
                </a:lnTo>
                <a:lnTo>
                  <a:pt x="5832724" y="6254408"/>
                </a:lnTo>
                <a:lnTo>
                  <a:pt x="5832724" y="6183107"/>
                </a:lnTo>
                <a:close/>
                <a:moveTo>
                  <a:pt x="5618761" y="6183107"/>
                </a:moveTo>
                <a:lnTo>
                  <a:pt x="5618761" y="6254408"/>
                </a:lnTo>
                <a:lnTo>
                  <a:pt x="5690059" y="6254408"/>
                </a:lnTo>
                <a:lnTo>
                  <a:pt x="5690059" y="6183107"/>
                </a:lnTo>
                <a:close/>
                <a:moveTo>
                  <a:pt x="5476167" y="6183107"/>
                </a:moveTo>
                <a:lnTo>
                  <a:pt x="5476167" y="6254408"/>
                </a:lnTo>
                <a:lnTo>
                  <a:pt x="5547465" y="6254408"/>
                </a:lnTo>
                <a:lnTo>
                  <a:pt x="5547465" y="6183107"/>
                </a:lnTo>
                <a:close/>
                <a:moveTo>
                  <a:pt x="5333502" y="6183107"/>
                </a:moveTo>
                <a:lnTo>
                  <a:pt x="5333502" y="6254408"/>
                </a:lnTo>
                <a:lnTo>
                  <a:pt x="5404799" y="6254408"/>
                </a:lnTo>
                <a:lnTo>
                  <a:pt x="5404799" y="6183107"/>
                </a:lnTo>
                <a:close/>
                <a:moveTo>
                  <a:pt x="5190877" y="6183107"/>
                </a:moveTo>
                <a:lnTo>
                  <a:pt x="5190877" y="6254408"/>
                </a:lnTo>
                <a:lnTo>
                  <a:pt x="5262188" y="6254408"/>
                </a:lnTo>
                <a:lnTo>
                  <a:pt x="5262188" y="6183107"/>
                </a:lnTo>
                <a:close/>
                <a:moveTo>
                  <a:pt x="5048236" y="6183107"/>
                </a:moveTo>
                <a:lnTo>
                  <a:pt x="5048236" y="6254408"/>
                </a:lnTo>
                <a:lnTo>
                  <a:pt x="5119528" y="6254408"/>
                </a:lnTo>
                <a:lnTo>
                  <a:pt x="5119528" y="6183107"/>
                </a:lnTo>
                <a:close/>
                <a:moveTo>
                  <a:pt x="4906607" y="6183107"/>
                </a:moveTo>
                <a:lnTo>
                  <a:pt x="4906607" y="6254408"/>
                </a:lnTo>
                <a:lnTo>
                  <a:pt x="4977916" y="6254408"/>
                </a:lnTo>
                <a:lnTo>
                  <a:pt x="4977916" y="6183107"/>
                </a:lnTo>
                <a:close/>
                <a:moveTo>
                  <a:pt x="4764013" y="6183107"/>
                </a:moveTo>
                <a:lnTo>
                  <a:pt x="4764013" y="6254408"/>
                </a:lnTo>
                <a:lnTo>
                  <a:pt x="4835311" y="6254408"/>
                </a:lnTo>
                <a:lnTo>
                  <a:pt x="4835311" y="6183107"/>
                </a:lnTo>
                <a:close/>
                <a:moveTo>
                  <a:pt x="4621342" y="6183107"/>
                </a:moveTo>
                <a:lnTo>
                  <a:pt x="4621342" y="6254408"/>
                </a:lnTo>
                <a:lnTo>
                  <a:pt x="4692639" y="6254408"/>
                </a:lnTo>
                <a:lnTo>
                  <a:pt x="4692639" y="6183107"/>
                </a:lnTo>
                <a:close/>
                <a:moveTo>
                  <a:pt x="4478666" y="6183107"/>
                </a:moveTo>
                <a:lnTo>
                  <a:pt x="4478666" y="6254408"/>
                </a:lnTo>
                <a:lnTo>
                  <a:pt x="4549969" y="6254408"/>
                </a:lnTo>
                <a:lnTo>
                  <a:pt x="4549969" y="6183107"/>
                </a:lnTo>
                <a:close/>
                <a:moveTo>
                  <a:pt x="4336068" y="6183107"/>
                </a:moveTo>
                <a:lnTo>
                  <a:pt x="4336068" y="6254408"/>
                </a:lnTo>
                <a:lnTo>
                  <a:pt x="4407366" y="6254408"/>
                </a:lnTo>
                <a:lnTo>
                  <a:pt x="4407366" y="6183107"/>
                </a:lnTo>
                <a:close/>
                <a:moveTo>
                  <a:pt x="4193413" y="6183107"/>
                </a:moveTo>
                <a:lnTo>
                  <a:pt x="4193413" y="6254408"/>
                </a:lnTo>
                <a:lnTo>
                  <a:pt x="4264695" y="6254408"/>
                </a:lnTo>
                <a:lnTo>
                  <a:pt x="4264695" y="6183107"/>
                </a:lnTo>
                <a:close/>
                <a:moveTo>
                  <a:pt x="4050810" y="6183107"/>
                </a:moveTo>
                <a:lnTo>
                  <a:pt x="4050810" y="6254408"/>
                </a:lnTo>
                <a:lnTo>
                  <a:pt x="4122113" y="6254408"/>
                </a:lnTo>
                <a:lnTo>
                  <a:pt x="4122113" y="6183107"/>
                </a:lnTo>
                <a:close/>
                <a:moveTo>
                  <a:pt x="3908136" y="6183107"/>
                </a:moveTo>
                <a:lnTo>
                  <a:pt x="3908136" y="6254408"/>
                </a:lnTo>
                <a:lnTo>
                  <a:pt x="3979438" y="6254408"/>
                </a:lnTo>
                <a:lnTo>
                  <a:pt x="3979438" y="6183107"/>
                </a:lnTo>
                <a:close/>
                <a:moveTo>
                  <a:pt x="3765462" y="6183107"/>
                </a:moveTo>
                <a:lnTo>
                  <a:pt x="3765462" y="6254408"/>
                </a:lnTo>
                <a:lnTo>
                  <a:pt x="3836763" y="6254408"/>
                </a:lnTo>
                <a:lnTo>
                  <a:pt x="3836763" y="6183107"/>
                </a:lnTo>
                <a:close/>
                <a:moveTo>
                  <a:pt x="3622851" y="6183107"/>
                </a:moveTo>
                <a:lnTo>
                  <a:pt x="3622851" y="6254408"/>
                </a:lnTo>
                <a:lnTo>
                  <a:pt x="3694151" y="6254408"/>
                </a:lnTo>
                <a:lnTo>
                  <a:pt x="3694151" y="6183107"/>
                </a:lnTo>
                <a:close/>
                <a:moveTo>
                  <a:pt x="3480203" y="6183107"/>
                </a:moveTo>
                <a:lnTo>
                  <a:pt x="3480203" y="6254408"/>
                </a:lnTo>
                <a:lnTo>
                  <a:pt x="3551509" y="6254408"/>
                </a:lnTo>
                <a:lnTo>
                  <a:pt x="3551509" y="6183107"/>
                </a:lnTo>
                <a:close/>
                <a:moveTo>
                  <a:pt x="3337580" y="6183107"/>
                </a:moveTo>
                <a:lnTo>
                  <a:pt x="3337580" y="6254408"/>
                </a:lnTo>
                <a:lnTo>
                  <a:pt x="3408881" y="6254408"/>
                </a:lnTo>
                <a:lnTo>
                  <a:pt x="3408881" y="6183107"/>
                </a:lnTo>
                <a:close/>
                <a:moveTo>
                  <a:pt x="3194906" y="6183107"/>
                </a:moveTo>
                <a:lnTo>
                  <a:pt x="3194906" y="6254408"/>
                </a:lnTo>
                <a:lnTo>
                  <a:pt x="3266208" y="6254408"/>
                </a:lnTo>
                <a:lnTo>
                  <a:pt x="3266208" y="6183107"/>
                </a:lnTo>
                <a:close/>
                <a:moveTo>
                  <a:pt x="3052305" y="6183107"/>
                </a:moveTo>
                <a:lnTo>
                  <a:pt x="3052305" y="6254408"/>
                </a:lnTo>
                <a:lnTo>
                  <a:pt x="3123607" y="6254408"/>
                </a:lnTo>
                <a:lnTo>
                  <a:pt x="3123607" y="6183107"/>
                </a:lnTo>
                <a:close/>
                <a:moveTo>
                  <a:pt x="2909634" y="6183107"/>
                </a:moveTo>
                <a:lnTo>
                  <a:pt x="2909634" y="6254408"/>
                </a:lnTo>
                <a:lnTo>
                  <a:pt x="2980934" y="6254408"/>
                </a:lnTo>
                <a:lnTo>
                  <a:pt x="2980934" y="6183107"/>
                </a:lnTo>
                <a:close/>
                <a:moveTo>
                  <a:pt x="2767033" y="6183107"/>
                </a:moveTo>
                <a:lnTo>
                  <a:pt x="2767033" y="6254408"/>
                </a:lnTo>
                <a:lnTo>
                  <a:pt x="2838334" y="6254408"/>
                </a:lnTo>
                <a:lnTo>
                  <a:pt x="2838334" y="6183107"/>
                </a:lnTo>
                <a:close/>
                <a:moveTo>
                  <a:pt x="2624361" y="6183107"/>
                </a:moveTo>
                <a:lnTo>
                  <a:pt x="2624361" y="6254408"/>
                </a:lnTo>
                <a:lnTo>
                  <a:pt x="2695661" y="6254408"/>
                </a:lnTo>
                <a:lnTo>
                  <a:pt x="2695661" y="6183107"/>
                </a:lnTo>
                <a:close/>
                <a:moveTo>
                  <a:pt x="2481690" y="6183107"/>
                </a:moveTo>
                <a:lnTo>
                  <a:pt x="2481690" y="6254408"/>
                </a:lnTo>
                <a:lnTo>
                  <a:pt x="2552991" y="6254408"/>
                </a:lnTo>
                <a:lnTo>
                  <a:pt x="2552991" y="6183107"/>
                </a:lnTo>
                <a:close/>
                <a:moveTo>
                  <a:pt x="2339091" y="6183107"/>
                </a:moveTo>
                <a:lnTo>
                  <a:pt x="2339091" y="6254408"/>
                </a:lnTo>
                <a:lnTo>
                  <a:pt x="2410392" y="6254408"/>
                </a:lnTo>
                <a:lnTo>
                  <a:pt x="2410392" y="6183107"/>
                </a:lnTo>
                <a:close/>
                <a:moveTo>
                  <a:pt x="2196420" y="6183107"/>
                </a:moveTo>
                <a:lnTo>
                  <a:pt x="2196420" y="6254408"/>
                </a:lnTo>
                <a:lnTo>
                  <a:pt x="2267721" y="6254408"/>
                </a:lnTo>
                <a:lnTo>
                  <a:pt x="2267721" y="6183107"/>
                </a:lnTo>
                <a:close/>
                <a:moveTo>
                  <a:pt x="2053813" y="6183107"/>
                </a:moveTo>
                <a:lnTo>
                  <a:pt x="2053813" y="6254408"/>
                </a:lnTo>
                <a:lnTo>
                  <a:pt x="2125117" y="6254408"/>
                </a:lnTo>
                <a:lnTo>
                  <a:pt x="2125117" y="6183107"/>
                </a:lnTo>
                <a:close/>
                <a:moveTo>
                  <a:pt x="1911141" y="6183107"/>
                </a:moveTo>
                <a:lnTo>
                  <a:pt x="1911141" y="6254408"/>
                </a:lnTo>
                <a:lnTo>
                  <a:pt x="1982442" y="6254408"/>
                </a:lnTo>
                <a:lnTo>
                  <a:pt x="1982442" y="6183107"/>
                </a:lnTo>
                <a:close/>
                <a:moveTo>
                  <a:pt x="1768470" y="6183107"/>
                </a:moveTo>
                <a:lnTo>
                  <a:pt x="1768470" y="6254408"/>
                </a:lnTo>
                <a:lnTo>
                  <a:pt x="1839771" y="6254408"/>
                </a:lnTo>
                <a:lnTo>
                  <a:pt x="1839771" y="6183107"/>
                </a:lnTo>
                <a:close/>
                <a:moveTo>
                  <a:pt x="1625870" y="6183107"/>
                </a:moveTo>
                <a:lnTo>
                  <a:pt x="1625870" y="6254408"/>
                </a:lnTo>
                <a:lnTo>
                  <a:pt x="1697171" y="6254408"/>
                </a:lnTo>
                <a:lnTo>
                  <a:pt x="1697171" y="6183107"/>
                </a:lnTo>
                <a:close/>
                <a:moveTo>
                  <a:pt x="1483199" y="6183107"/>
                </a:moveTo>
                <a:lnTo>
                  <a:pt x="1483199" y="6254408"/>
                </a:lnTo>
                <a:lnTo>
                  <a:pt x="1554500" y="6254408"/>
                </a:lnTo>
                <a:lnTo>
                  <a:pt x="1554500" y="6183107"/>
                </a:lnTo>
                <a:close/>
                <a:moveTo>
                  <a:pt x="1340599" y="6183107"/>
                </a:moveTo>
                <a:lnTo>
                  <a:pt x="1340599" y="6254408"/>
                </a:lnTo>
                <a:lnTo>
                  <a:pt x="1411901" y="6254408"/>
                </a:lnTo>
                <a:lnTo>
                  <a:pt x="1411901" y="6183107"/>
                </a:lnTo>
                <a:close/>
                <a:moveTo>
                  <a:pt x="1197929" y="6183107"/>
                </a:moveTo>
                <a:lnTo>
                  <a:pt x="1197929" y="6254408"/>
                </a:lnTo>
                <a:lnTo>
                  <a:pt x="1269230" y="6254408"/>
                </a:lnTo>
                <a:lnTo>
                  <a:pt x="1269230" y="6183107"/>
                </a:lnTo>
                <a:close/>
                <a:moveTo>
                  <a:pt x="1055311" y="6183107"/>
                </a:moveTo>
                <a:lnTo>
                  <a:pt x="1055311" y="6254408"/>
                </a:lnTo>
                <a:lnTo>
                  <a:pt x="1126612" y="6254408"/>
                </a:lnTo>
                <a:lnTo>
                  <a:pt x="1126612" y="6183107"/>
                </a:lnTo>
                <a:close/>
                <a:moveTo>
                  <a:pt x="912657" y="6183107"/>
                </a:moveTo>
                <a:lnTo>
                  <a:pt x="912657" y="6254408"/>
                </a:lnTo>
                <a:lnTo>
                  <a:pt x="983958" y="6254408"/>
                </a:lnTo>
                <a:lnTo>
                  <a:pt x="983958" y="6183107"/>
                </a:lnTo>
                <a:close/>
                <a:moveTo>
                  <a:pt x="771136" y="6183107"/>
                </a:moveTo>
                <a:lnTo>
                  <a:pt x="771136" y="6254408"/>
                </a:lnTo>
                <a:lnTo>
                  <a:pt x="842437" y="6254408"/>
                </a:lnTo>
                <a:lnTo>
                  <a:pt x="842437" y="6183107"/>
                </a:lnTo>
                <a:close/>
                <a:moveTo>
                  <a:pt x="628534" y="6183107"/>
                </a:moveTo>
                <a:lnTo>
                  <a:pt x="628534" y="6254408"/>
                </a:lnTo>
                <a:lnTo>
                  <a:pt x="699835" y="6254408"/>
                </a:lnTo>
                <a:lnTo>
                  <a:pt x="699835" y="6183107"/>
                </a:lnTo>
                <a:close/>
                <a:moveTo>
                  <a:pt x="485863" y="6183107"/>
                </a:moveTo>
                <a:lnTo>
                  <a:pt x="485863" y="6254408"/>
                </a:lnTo>
                <a:lnTo>
                  <a:pt x="557163" y="6254408"/>
                </a:lnTo>
                <a:lnTo>
                  <a:pt x="557163" y="6183107"/>
                </a:lnTo>
                <a:close/>
                <a:moveTo>
                  <a:pt x="343191" y="6183107"/>
                </a:moveTo>
                <a:lnTo>
                  <a:pt x="343191" y="6254408"/>
                </a:lnTo>
                <a:lnTo>
                  <a:pt x="414492" y="6254408"/>
                </a:lnTo>
                <a:lnTo>
                  <a:pt x="414492" y="6183107"/>
                </a:lnTo>
                <a:close/>
                <a:moveTo>
                  <a:pt x="200590" y="6183107"/>
                </a:moveTo>
                <a:lnTo>
                  <a:pt x="200590" y="6254408"/>
                </a:lnTo>
                <a:lnTo>
                  <a:pt x="271891" y="6254408"/>
                </a:lnTo>
                <a:lnTo>
                  <a:pt x="271891" y="6183107"/>
                </a:lnTo>
                <a:close/>
                <a:moveTo>
                  <a:pt x="57918" y="6183107"/>
                </a:moveTo>
                <a:lnTo>
                  <a:pt x="57918" y="6254408"/>
                </a:lnTo>
                <a:lnTo>
                  <a:pt x="129219" y="6254408"/>
                </a:lnTo>
                <a:lnTo>
                  <a:pt x="129219" y="6183107"/>
                </a:lnTo>
                <a:close/>
                <a:moveTo>
                  <a:pt x="10040665" y="6040435"/>
                </a:moveTo>
                <a:lnTo>
                  <a:pt x="10040665" y="6111736"/>
                </a:lnTo>
                <a:lnTo>
                  <a:pt x="10111966" y="6111736"/>
                </a:lnTo>
                <a:lnTo>
                  <a:pt x="10111966" y="6040435"/>
                </a:lnTo>
                <a:close/>
                <a:moveTo>
                  <a:pt x="9898063" y="6040435"/>
                </a:moveTo>
                <a:lnTo>
                  <a:pt x="9898063" y="6111736"/>
                </a:lnTo>
                <a:lnTo>
                  <a:pt x="9969363" y="6111736"/>
                </a:lnTo>
                <a:lnTo>
                  <a:pt x="9969363" y="6040435"/>
                </a:lnTo>
                <a:close/>
                <a:moveTo>
                  <a:pt x="9755391" y="6040435"/>
                </a:moveTo>
                <a:lnTo>
                  <a:pt x="9755391" y="6111736"/>
                </a:lnTo>
                <a:lnTo>
                  <a:pt x="9826692" y="6111736"/>
                </a:lnTo>
                <a:lnTo>
                  <a:pt x="9826692" y="6040435"/>
                </a:lnTo>
                <a:close/>
                <a:moveTo>
                  <a:pt x="9612718" y="6040435"/>
                </a:moveTo>
                <a:lnTo>
                  <a:pt x="9612718" y="6111736"/>
                </a:lnTo>
                <a:lnTo>
                  <a:pt x="9684019" y="6111736"/>
                </a:lnTo>
                <a:lnTo>
                  <a:pt x="9684019" y="6040435"/>
                </a:lnTo>
                <a:close/>
                <a:moveTo>
                  <a:pt x="9470117" y="6040435"/>
                </a:moveTo>
                <a:lnTo>
                  <a:pt x="9470117" y="6111736"/>
                </a:lnTo>
                <a:lnTo>
                  <a:pt x="9541417" y="6111736"/>
                </a:lnTo>
                <a:lnTo>
                  <a:pt x="9541417" y="6040435"/>
                </a:lnTo>
                <a:close/>
                <a:moveTo>
                  <a:pt x="9327444" y="6040435"/>
                </a:moveTo>
                <a:lnTo>
                  <a:pt x="9327444" y="6111736"/>
                </a:lnTo>
                <a:lnTo>
                  <a:pt x="9398745" y="6111736"/>
                </a:lnTo>
                <a:lnTo>
                  <a:pt x="9398745" y="6040435"/>
                </a:lnTo>
                <a:close/>
                <a:moveTo>
                  <a:pt x="9184842" y="6040435"/>
                </a:moveTo>
                <a:lnTo>
                  <a:pt x="9184842" y="6111736"/>
                </a:lnTo>
                <a:lnTo>
                  <a:pt x="9256143" y="6111736"/>
                </a:lnTo>
                <a:lnTo>
                  <a:pt x="9256143" y="6040435"/>
                </a:lnTo>
                <a:close/>
                <a:moveTo>
                  <a:pt x="9042170" y="6040435"/>
                </a:moveTo>
                <a:lnTo>
                  <a:pt x="9042170" y="6111736"/>
                </a:lnTo>
                <a:lnTo>
                  <a:pt x="9113471" y="6111736"/>
                </a:lnTo>
                <a:lnTo>
                  <a:pt x="9113471" y="6040435"/>
                </a:lnTo>
                <a:close/>
                <a:moveTo>
                  <a:pt x="8899568" y="6040435"/>
                </a:moveTo>
                <a:lnTo>
                  <a:pt x="8899568" y="6111736"/>
                </a:lnTo>
                <a:lnTo>
                  <a:pt x="8970869" y="6111736"/>
                </a:lnTo>
                <a:lnTo>
                  <a:pt x="8970869" y="6040435"/>
                </a:lnTo>
                <a:close/>
                <a:moveTo>
                  <a:pt x="8756896" y="6040435"/>
                </a:moveTo>
                <a:lnTo>
                  <a:pt x="8756896" y="6111736"/>
                </a:lnTo>
                <a:lnTo>
                  <a:pt x="8828196" y="6111736"/>
                </a:lnTo>
                <a:lnTo>
                  <a:pt x="8828196" y="6040435"/>
                </a:lnTo>
                <a:close/>
                <a:moveTo>
                  <a:pt x="8614223" y="6040435"/>
                </a:moveTo>
                <a:lnTo>
                  <a:pt x="8614223" y="6111736"/>
                </a:lnTo>
                <a:lnTo>
                  <a:pt x="8685524" y="6111736"/>
                </a:lnTo>
                <a:lnTo>
                  <a:pt x="8685524" y="6040435"/>
                </a:lnTo>
                <a:close/>
                <a:moveTo>
                  <a:pt x="8471622" y="6040435"/>
                </a:moveTo>
                <a:lnTo>
                  <a:pt x="8471622" y="6111736"/>
                </a:lnTo>
                <a:lnTo>
                  <a:pt x="8542923" y="6111736"/>
                </a:lnTo>
                <a:lnTo>
                  <a:pt x="8542923" y="6040435"/>
                </a:lnTo>
                <a:close/>
                <a:moveTo>
                  <a:pt x="8328949" y="6040435"/>
                </a:moveTo>
                <a:lnTo>
                  <a:pt x="8328949" y="6111736"/>
                </a:lnTo>
                <a:lnTo>
                  <a:pt x="8400250" y="6111736"/>
                </a:lnTo>
                <a:lnTo>
                  <a:pt x="8400250" y="6040435"/>
                </a:lnTo>
                <a:close/>
                <a:moveTo>
                  <a:pt x="8186348" y="6040435"/>
                </a:moveTo>
                <a:lnTo>
                  <a:pt x="8186348" y="6111736"/>
                </a:lnTo>
                <a:lnTo>
                  <a:pt x="8257649" y="6111736"/>
                </a:lnTo>
                <a:lnTo>
                  <a:pt x="8257649" y="6040435"/>
                </a:lnTo>
                <a:close/>
                <a:moveTo>
                  <a:pt x="8043675" y="6040435"/>
                </a:moveTo>
                <a:lnTo>
                  <a:pt x="8043675" y="6111736"/>
                </a:lnTo>
                <a:lnTo>
                  <a:pt x="8114976" y="6111736"/>
                </a:lnTo>
                <a:lnTo>
                  <a:pt x="8114976" y="6040435"/>
                </a:lnTo>
                <a:close/>
                <a:moveTo>
                  <a:pt x="7901003" y="6040435"/>
                </a:moveTo>
                <a:lnTo>
                  <a:pt x="7901003" y="6111736"/>
                </a:lnTo>
                <a:lnTo>
                  <a:pt x="7972304" y="6111736"/>
                </a:lnTo>
                <a:lnTo>
                  <a:pt x="7972304" y="6040435"/>
                </a:lnTo>
                <a:close/>
                <a:moveTo>
                  <a:pt x="7758401" y="6040435"/>
                </a:moveTo>
                <a:lnTo>
                  <a:pt x="7758401" y="6111736"/>
                </a:lnTo>
                <a:lnTo>
                  <a:pt x="7829702" y="6111736"/>
                </a:lnTo>
                <a:lnTo>
                  <a:pt x="7829702" y="6040435"/>
                </a:lnTo>
                <a:close/>
                <a:moveTo>
                  <a:pt x="7615728" y="6040435"/>
                </a:moveTo>
                <a:lnTo>
                  <a:pt x="7615728" y="6111736"/>
                </a:lnTo>
                <a:lnTo>
                  <a:pt x="7687029" y="6111736"/>
                </a:lnTo>
                <a:lnTo>
                  <a:pt x="7687029" y="6040435"/>
                </a:lnTo>
                <a:close/>
                <a:moveTo>
                  <a:pt x="7473127" y="6040435"/>
                </a:moveTo>
                <a:lnTo>
                  <a:pt x="7473127" y="6111736"/>
                </a:lnTo>
                <a:lnTo>
                  <a:pt x="7544428" y="6111736"/>
                </a:lnTo>
                <a:lnTo>
                  <a:pt x="7544428" y="6040435"/>
                </a:lnTo>
                <a:close/>
                <a:moveTo>
                  <a:pt x="7330454" y="6040435"/>
                </a:moveTo>
                <a:lnTo>
                  <a:pt x="7330454" y="6111736"/>
                </a:lnTo>
                <a:lnTo>
                  <a:pt x="7401755" y="6111736"/>
                </a:lnTo>
                <a:lnTo>
                  <a:pt x="7401755" y="6040435"/>
                </a:lnTo>
                <a:close/>
                <a:moveTo>
                  <a:pt x="7187853" y="6040435"/>
                </a:moveTo>
                <a:lnTo>
                  <a:pt x="7187853" y="6111736"/>
                </a:lnTo>
                <a:lnTo>
                  <a:pt x="7259154" y="6111736"/>
                </a:lnTo>
                <a:lnTo>
                  <a:pt x="7259154" y="6040435"/>
                </a:lnTo>
                <a:close/>
                <a:moveTo>
                  <a:pt x="7045180" y="6040435"/>
                </a:moveTo>
                <a:lnTo>
                  <a:pt x="7045180" y="6111736"/>
                </a:lnTo>
                <a:lnTo>
                  <a:pt x="7116481" y="6111736"/>
                </a:lnTo>
                <a:lnTo>
                  <a:pt x="7116481" y="6040435"/>
                </a:lnTo>
                <a:close/>
                <a:moveTo>
                  <a:pt x="6902579" y="6040435"/>
                </a:moveTo>
                <a:lnTo>
                  <a:pt x="6902579" y="6111736"/>
                </a:lnTo>
                <a:lnTo>
                  <a:pt x="6973880" y="6111736"/>
                </a:lnTo>
                <a:lnTo>
                  <a:pt x="6973880" y="6040435"/>
                </a:lnTo>
                <a:close/>
                <a:moveTo>
                  <a:pt x="6759906" y="6040435"/>
                </a:moveTo>
                <a:lnTo>
                  <a:pt x="6759906" y="6111736"/>
                </a:lnTo>
                <a:lnTo>
                  <a:pt x="6831207" y="6111736"/>
                </a:lnTo>
                <a:lnTo>
                  <a:pt x="6831207" y="6040435"/>
                </a:lnTo>
                <a:close/>
                <a:moveTo>
                  <a:pt x="6617234" y="6040435"/>
                </a:moveTo>
                <a:lnTo>
                  <a:pt x="6617234" y="6111736"/>
                </a:lnTo>
                <a:lnTo>
                  <a:pt x="6688535" y="6111736"/>
                </a:lnTo>
                <a:lnTo>
                  <a:pt x="6688535" y="6040435"/>
                </a:lnTo>
                <a:close/>
                <a:moveTo>
                  <a:pt x="6474632" y="6040435"/>
                </a:moveTo>
                <a:lnTo>
                  <a:pt x="6474632" y="6111736"/>
                </a:lnTo>
                <a:lnTo>
                  <a:pt x="6545933" y="6111736"/>
                </a:lnTo>
                <a:lnTo>
                  <a:pt x="6545933" y="6040435"/>
                </a:lnTo>
                <a:close/>
                <a:moveTo>
                  <a:pt x="6331959" y="6040435"/>
                </a:moveTo>
                <a:lnTo>
                  <a:pt x="6331959" y="6111736"/>
                </a:lnTo>
                <a:lnTo>
                  <a:pt x="6403260" y="6111736"/>
                </a:lnTo>
                <a:lnTo>
                  <a:pt x="6403260" y="6040435"/>
                </a:lnTo>
                <a:close/>
                <a:moveTo>
                  <a:pt x="6189358" y="6040435"/>
                </a:moveTo>
                <a:lnTo>
                  <a:pt x="6189358" y="6111736"/>
                </a:lnTo>
                <a:lnTo>
                  <a:pt x="6260659" y="6111736"/>
                </a:lnTo>
                <a:lnTo>
                  <a:pt x="6260659" y="6040435"/>
                </a:lnTo>
                <a:close/>
                <a:moveTo>
                  <a:pt x="6046689" y="6040435"/>
                </a:moveTo>
                <a:lnTo>
                  <a:pt x="6046689" y="6111736"/>
                </a:lnTo>
                <a:lnTo>
                  <a:pt x="6117986" y="6111736"/>
                </a:lnTo>
                <a:lnTo>
                  <a:pt x="6117986" y="6040435"/>
                </a:lnTo>
                <a:close/>
                <a:moveTo>
                  <a:pt x="5904023" y="6040435"/>
                </a:moveTo>
                <a:lnTo>
                  <a:pt x="5904023" y="6111736"/>
                </a:lnTo>
                <a:lnTo>
                  <a:pt x="5975319" y="6111736"/>
                </a:lnTo>
                <a:lnTo>
                  <a:pt x="5975319" y="6040435"/>
                </a:lnTo>
                <a:close/>
                <a:moveTo>
                  <a:pt x="5761426" y="6040435"/>
                </a:moveTo>
                <a:lnTo>
                  <a:pt x="5761426" y="6111736"/>
                </a:lnTo>
                <a:lnTo>
                  <a:pt x="5832724" y="6111736"/>
                </a:lnTo>
                <a:lnTo>
                  <a:pt x="5832724" y="6040435"/>
                </a:lnTo>
                <a:close/>
                <a:moveTo>
                  <a:pt x="5618761" y="6040435"/>
                </a:moveTo>
                <a:lnTo>
                  <a:pt x="5618761" y="6111736"/>
                </a:lnTo>
                <a:lnTo>
                  <a:pt x="5690059" y="6111736"/>
                </a:lnTo>
                <a:lnTo>
                  <a:pt x="5690059" y="6040435"/>
                </a:lnTo>
                <a:close/>
                <a:moveTo>
                  <a:pt x="5476167" y="6040435"/>
                </a:moveTo>
                <a:lnTo>
                  <a:pt x="5476167" y="6111736"/>
                </a:lnTo>
                <a:lnTo>
                  <a:pt x="5547465" y="6111736"/>
                </a:lnTo>
                <a:lnTo>
                  <a:pt x="5547465" y="6040435"/>
                </a:lnTo>
                <a:close/>
                <a:moveTo>
                  <a:pt x="5333502" y="6040435"/>
                </a:moveTo>
                <a:lnTo>
                  <a:pt x="5333502" y="6111736"/>
                </a:lnTo>
                <a:lnTo>
                  <a:pt x="5404800" y="6111736"/>
                </a:lnTo>
                <a:lnTo>
                  <a:pt x="5404800" y="6040435"/>
                </a:lnTo>
                <a:close/>
                <a:moveTo>
                  <a:pt x="5190877" y="6040435"/>
                </a:moveTo>
                <a:lnTo>
                  <a:pt x="5190877" y="6111736"/>
                </a:lnTo>
                <a:lnTo>
                  <a:pt x="5262188" y="6111736"/>
                </a:lnTo>
                <a:lnTo>
                  <a:pt x="5262188" y="6040435"/>
                </a:lnTo>
                <a:close/>
                <a:moveTo>
                  <a:pt x="5048236" y="6040435"/>
                </a:moveTo>
                <a:lnTo>
                  <a:pt x="5048236" y="6111736"/>
                </a:lnTo>
                <a:lnTo>
                  <a:pt x="5119528" y="6111736"/>
                </a:lnTo>
                <a:lnTo>
                  <a:pt x="5119528" y="6040435"/>
                </a:lnTo>
                <a:close/>
                <a:moveTo>
                  <a:pt x="4906607" y="6040435"/>
                </a:moveTo>
                <a:lnTo>
                  <a:pt x="4906607" y="6111736"/>
                </a:lnTo>
                <a:lnTo>
                  <a:pt x="4977916" y="6111736"/>
                </a:lnTo>
                <a:lnTo>
                  <a:pt x="4977916" y="6040435"/>
                </a:lnTo>
                <a:close/>
                <a:moveTo>
                  <a:pt x="4764013" y="6040435"/>
                </a:moveTo>
                <a:lnTo>
                  <a:pt x="4764013" y="6111736"/>
                </a:lnTo>
                <a:lnTo>
                  <a:pt x="4835311" y="6111736"/>
                </a:lnTo>
                <a:lnTo>
                  <a:pt x="4835311" y="6040435"/>
                </a:lnTo>
                <a:close/>
                <a:moveTo>
                  <a:pt x="4621342" y="6040435"/>
                </a:moveTo>
                <a:lnTo>
                  <a:pt x="4621342" y="6111736"/>
                </a:lnTo>
                <a:lnTo>
                  <a:pt x="4692639" y="6111736"/>
                </a:lnTo>
                <a:lnTo>
                  <a:pt x="4692639" y="6040435"/>
                </a:lnTo>
                <a:close/>
                <a:moveTo>
                  <a:pt x="4478666" y="6040435"/>
                </a:moveTo>
                <a:lnTo>
                  <a:pt x="4478666" y="6111736"/>
                </a:lnTo>
                <a:lnTo>
                  <a:pt x="4549971" y="6111736"/>
                </a:lnTo>
                <a:lnTo>
                  <a:pt x="4549971" y="6040435"/>
                </a:lnTo>
                <a:close/>
                <a:moveTo>
                  <a:pt x="4336068" y="6040435"/>
                </a:moveTo>
                <a:lnTo>
                  <a:pt x="4336068" y="6111736"/>
                </a:lnTo>
                <a:lnTo>
                  <a:pt x="4407366" y="6111736"/>
                </a:lnTo>
                <a:lnTo>
                  <a:pt x="4407366" y="6040435"/>
                </a:lnTo>
                <a:close/>
                <a:moveTo>
                  <a:pt x="4193413" y="6040435"/>
                </a:moveTo>
                <a:lnTo>
                  <a:pt x="4193413" y="6111736"/>
                </a:lnTo>
                <a:lnTo>
                  <a:pt x="4264695" y="6111736"/>
                </a:lnTo>
                <a:lnTo>
                  <a:pt x="4264695" y="6040435"/>
                </a:lnTo>
                <a:close/>
                <a:moveTo>
                  <a:pt x="4050810" y="6040435"/>
                </a:moveTo>
                <a:lnTo>
                  <a:pt x="4050810" y="6111736"/>
                </a:lnTo>
                <a:lnTo>
                  <a:pt x="4122113" y="6111736"/>
                </a:lnTo>
                <a:lnTo>
                  <a:pt x="4122113" y="6040435"/>
                </a:lnTo>
                <a:close/>
                <a:moveTo>
                  <a:pt x="3908138" y="6040435"/>
                </a:moveTo>
                <a:lnTo>
                  <a:pt x="3908138" y="6111736"/>
                </a:lnTo>
                <a:lnTo>
                  <a:pt x="3979439" y="6111736"/>
                </a:lnTo>
                <a:lnTo>
                  <a:pt x="3979439" y="6040435"/>
                </a:lnTo>
                <a:close/>
                <a:moveTo>
                  <a:pt x="3765464" y="6040435"/>
                </a:moveTo>
                <a:lnTo>
                  <a:pt x="3765464" y="6111736"/>
                </a:lnTo>
                <a:lnTo>
                  <a:pt x="3836763" y="6111736"/>
                </a:lnTo>
                <a:lnTo>
                  <a:pt x="3836763" y="6040435"/>
                </a:lnTo>
                <a:close/>
                <a:moveTo>
                  <a:pt x="3622853" y="6040435"/>
                </a:moveTo>
                <a:lnTo>
                  <a:pt x="3622853" y="6111736"/>
                </a:lnTo>
                <a:lnTo>
                  <a:pt x="3694151" y="6111736"/>
                </a:lnTo>
                <a:lnTo>
                  <a:pt x="3694151" y="6040435"/>
                </a:lnTo>
                <a:close/>
                <a:moveTo>
                  <a:pt x="3480203" y="6040435"/>
                </a:moveTo>
                <a:lnTo>
                  <a:pt x="3480203" y="6111736"/>
                </a:lnTo>
                <a:lnTo>
                  <a:pt x="3551511" y="6111736"/>
                </a:lnTo>
                <a:lnTo>
                  <a:pt x="3551511" y="6040435"/>
                </a:lnTo>
                <a:close/>
                <a:moveTo>
                  <a:pt x="3337579" y="6040435"/>
                </a:moveTo>
                <a:lnTo>
                  <a:pt x="3337579" y="6111736"/>
                </a:lnTo>
                <a:lnTo>
                  <a:pt x="3408880" y="6111736"/>
                </a:lnTo>
                <a:lnTo>
                  <a:pt x="3408880" y="6040435"/>
                </a:lnTo>
                <a:close/>
                <a:moveTo>
                  <a:pt x="3194906" y="6040435"/>
                </a:moveTo>
                <a:lnTo>
                  <a:pt x="3194906" y="6111736"/>
                </a:lnTo>
                <a:lnTo>
                  <a:pt x="3266208" y="6111736"/>
                </a:lnTo>
                <a:lnTo>
                  <a:pt x="3266208" y="6040435"/>
                </a:lnTo>
                <a:close/>
                <a:moveTo>
                  <a:pt x="3052305" y="6040435"/>
                </a:moveTo>
                <a:lnTo>
                  <a:pt x="3052305" y="6111736"/>
                </a:lnTo>
                <a:lnTo>
                  <a:pt x="3123607" y="6111736"/>
                </a:lnTo>
                <a:lnTo>
                  <a:pt x="3123607" y="6040435"/>
                </a:lnTo>
                <a:close/>
                <a:moveTo>
                  <a:pt x="2909634" y="6040435"/>
                </a:moveTo>
                <a:lnTo>
                  <a:pt x="2909634" y="6111736"/>
                </a:lnTo>
                <a:lnTo>
                  <a:pt x="2980934" y="6111736"/>
                </a:lnTo>
                <a:lnTo>
                  <a:pt x="2980934" y="6040435"/>
                </a:lnTo>
                <a:close/>
                <a:moveTo>
                  <a:pt x="2767033" y="6040435"/>
                </a:moveTo>
                <a:lnTo>
                  <a:pt x="2767033" y="6111736"/>
                </a:lnTo>
                <a:lnTo>
                  <a:pt x="2838334" y="6111736"/>
                </a:lnTo>
                <a:lnTo>
                  <a:pt x="2838334" y="6040435"/>
                </a:lnTo>
                <a:close/>
                <a:moveTo>
                  <a:pt x="2624361" y="6040435"/>
                </a:moveTo>
                <a:lnTo>
                  <a:pt x="2624361" y="6111736"/>
                </a:lnTo>
                <a:lnTo>
                  <a:pt x="2695662" y="6111736"/>
                </a:lnTo>
                <a:lnTo>
                  <a:pt x="2695662" y="6040435"/>
                </a:lnTo>
                <a:close/>
                <a:moveTo>
                  <a:pt x="2481690" y="6040435"/>
                </a:moveTo>
                <a:lnTo>
                  <a:pt x="2481690" y="6111736"/>
                </a:lnTo>
                <a:lnTo>
                  <a:pt x="2552991" y="6111736"/>
                </a:lnTo>
                <a:lnTo>
                  <a:pt x="2552991" y="6040435"/>
                </a:lnTo>
                <a:close/>
                <a:moveTo>
                  <a:pt x="2339091" y="6040435"/>
                </a:moveTo>
                <a:lnTo>
                  <a:pt x="2339091" y="6111736"/>
                </a:lnTo>
                <a:lnTo>
                  <a:pt x="2410392" y="6111736"/>
                </a:lnTo>
                <a:lnTo>
                  <a:pt x="2410392" y="6040435"/>
                </a:lnTo>
                <a:close/>
                <a:moveTo>
                  <a:pt x="2196420" y="6040435"/>
                </a:moveTo>
                <a:lnTo>
                  <a:pt x="2196420" y="6111736"/>
                </a:lnTo>
                <a:lnTo>
                  <a:pt x="2267721" y="6111736"/>
                </a:lnTo>
                <a:lnTo>
                  <a:pt x="2267721" y="6040435"/>
                </a:lnTo>
                <a:close/>
                <a:moveTo>
                  <a:pt x="2053813" y="6040435"/>
                </a:moveTo>
                <a:lnTo>
                  <a:pt x="2053813" y="6111736"/>
                </a:lnTo>
                <a:lnTo>
                  <a:pt x="2125117" y="6111736"/>
                </a:lnTo>
                <a:lnTo>
                  <a:pt x="2125117" y="6040435"/>
                </a:lnTo>
                <a:close/>
                <a:moveTo>
                  <a:pt x="1911141" y="6040435"/>
                </a:moveTo>
                <a:lnTo>
                  <a:pt x="1911141" y="6111736"/>
                </a:lnTo>
                <a:lnTo>
                  <a:pt x="1982442" y="6111736"/>
                </a:lnTo>
                <a:lnTo>
                  <a:pt x="1982442" y="6040435"/>
                </a:lnTo>
                <a:close/>
                <a:moveTo>
                  <a:pt x="1768471" y="6040435"/>
                </a:moveTo>
                <a:lnTo>
                  <a:pt x="1768471" y="6111736"/>
                </a:lnTo>
                <a:lnTo>
                  <a:pt x="1839771" y="6111736"/>
                </a:lnTo>
                <a:lnTo>
                  <a:pt x="1839771" y="6040435"/>
                </a:lnTo>
                <a:close/>
                <a:moveTo>
                  <a:pt x="1625870" y="6040435"/>
                </a:moveTo>
                <a:lnTo>
                  <a:pt x="1625870" y="6111736"/>
                </a:lnTo>
                <a:lnTo>
                  <a:pt x="1697171" y="6111736"/>
                </a:lnTo>
                <a:lnTo>
                  <a:pt x="1697171" y="6040435"/>
                </a:lnTo>
                <a:close/>
                <a:moveTo>
                  <a:pt x="1483200" y="6040435"/>
                </a:moveTo>
                <a:lnTo>
                  <a:pt x="1483200" y="6111736"/>
                </a:lnTo>
                <a:lnTo>
                  <a:pt x="1554500" y="6111736"/>
                </a:lnTo>
                <a:lnTo>
                  <a:pt x="1554500" y="6040435"/>
                </a:lnTo>
                <a:close/>
                <a:moveTo>
                  <a:pt x="1340599" y="6040435"/>
                </a:moveTo>
                <a:lnTo>
                  <a:pt x="1340599" y="6111736"/>
                </a:lnTo>
                <a:lnTo>
                  <a:pt x="1411901" y="6111736"/>
                </a:lnTo>
                <a:lnTo>
                  <a:pt x="1411901" y="6040435"/>
                </a:lnTo>
                <a:close/>
                <a:moveTo>
                  <a:pt x="1197930" y="6040435"/>
                </a:moveTo>
                <a:lnTo>
                  <a:pt x="1197930" y="6111736"/>
                </a:lnTo>
                <a:lnTo>
                  <a:pt x="1269231" y="6111736"/>
                </a:lnTo>
                <a:lnTo>
                  <a:pt x="1269231" y="6040435"/>
                </a:lnTo>
                <a:close/>
                <a:moveTo>
                  <a:pt x="1055312" y="6040435"/>
                </a:moveTo>
                <a:lnTo>
                  <a:pt x="1055312" y="6111736"/>
                </a:lnTo>
                <a:lnTo>
                  <a:pt x="1126613" y="6111736"/>
                </a:lnTo>
                <a:lnTo>
                  <a:pt x="1126613" y="6040435"/>
                </a:lnTo>
                <a:close/>
                <a:moveTo>
                  <a:pt x="912657" y="6040435"/>
                </a:moveTo>
                <a:lnTo>
                  <a:pt x="912657" y="6111736"/>
                </a:lnTo>
                <a:lnTo>
                  <a:pt x="983958" y="6111736"/>
                </a:lnTo>
                <a:lnTo>
                  <a:pt x="983958" y="6040435"/>
                </a:lnTo>
                <a:close/>
                <a:moveTo>
                  <a:pt x="771136" y="6040435"/>
                </a:moveTo>
                <a:lnTo>
                  <a:pt x="771136" y="6111736"/>
                </a:lnTo>
                <a:lnTo>
                  <a:pt x="842437" y="6111736"/>
                </a:lnTo>
                <a:lnTo>
                  <a:pt x="842437" y="6040435"/>
                </a:lnTo>
                <a:close/>
                <a:moveTo>
                  <a:pt x="628535" y="6040435"/>
                </a:moveTo>
                <a:lnTo>
                  <a:pt x="628535" y="6111736"/>
                </a:lnTo>
                <a:lnTo>
                  <a:pt x="699836" y="6111736"/>
                </a:lnTo>
                <a:lnTo>
                  <a:pt x="699836" y="6040435"/>
                </a:lnTo>
                <a:close/>
                <a:moveTo>
                  <a:pt x="485863" y="6040435"/>
                </a:moveTo>
                <a:lnTo>
                  <a:pt x="485863" y="6111736"/>
                </a:lnTo>
                <a:lnTo>
                  <a:pt x="557163" y="6111736"/>
                </a:lnTo>
                <a:lnTo>
                  <a:pt x="557163" y="6040435"/>
                </a:lnTo>
                <a:close/>
                <a:moveTo>
                  <a:pt x="343191" y="6040435"/>
                </a:moveTo>
                <a:lnTo>
                  <a:pt x="343191" y="6111736"/>
                </a:lnTo>
                <a:lnTo>
                  <a:pt x="414492" y="6111736"/>
                </a:lnTo>
                <a:lnTo>
                  <a:pt x="414492" y="6040435"/>
                </a:lnTo>
                <a:close/>
                <a:moveTo>
                  <a:pt x="200591" y="6040435"/>
                </a:moveTo>
                <a:lnTo>
                  <a:pt x="200591" y="6111736"/>
                </a:lnTo>
                <a:lnTo>
                  <a:pt x="271892" y="6111736"/>
                </a:lnTo>
                <a:lnTo>
                  <a:pt x="271892" y="6040435"/>
                </a:lnTo>
                <a:close/>
                <a:moveTo>
                  <a:pt x="57918" y="6040435"/>
                </a:moveTo>
                <a:lnTo>
                  <a:pt x="57918" y="6111736"/>
                </a:lnTo>
                <a:lnTo>
                  <a:pt x="129219" y="6111736"/>
                </a:lnTo>
                <a:lnTo>
                  <a:pt x="129219" y="6040435"/>
                </a:lnTo>
                <a:close/>
                <a:moveTo>
                  <a:pt x="0" y="0"/>
                </a:moveTo>
                <a:lnTo>
                  <a:pt x="10354976" y="0"/>
                </a:lnTo>
                <a:lnTo>
                  <a:pt x="10354976" y="6857967"/>
                </a:lnTo>
                <a:lnTo>
                  <a:pt x="0" y="68579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BC99076-64A5-882B-586A-F6794E9866C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auto">
          <a:xfrm>
            <a:off x="2711235" y="33"/>
            <a:ext cx="9497977" cy="6857968"/>
          </a:xfrm>
          <a:custGeom>
            <a:avLst/>
            <a:gdLst>
              <a:gd name="connsiteX0" fmla="*/ 6330995 w 9497977"/>
              <a:gd name="connsiteY0" fmla="*/ 6474347 h 6857968"/>
              <a:gd name="connsiteX1" fmla="*/ 6330995 w 9497977"/>
              <a:gd name="connsiteY1" fmla="*/ 6545648 h 6857968"/>
              <a:gd name="connsiteX2" fmla="*/ 6402296 w 9497977"/>
              <a:gd name="connsiteY2" fmla="*/ 6545648 h 6857968"/>
              <a:gd name="connsiteX3" fmla="*/ 6402296 w 9497977"/>
              <a:gd name="connsiteY3" fmla="*/ 6474347 h 6857968"/>
              <a:gd name="connsiteX4" fmla="*/ 6188393 w 9497977"/>
              <a:gd name="connsiteY4" fmla="*/ 6474347 h 6857968"/>
              <a:gd name="connsiteX5" fmla="*/ 6188393 w 9497977"/>
              <a:gd name="connsiteY5" fmla="*/ 6545648 h 6857968"/>
              <a:gd name="connsiteX6" fmla="*/ 6259694 w 9497977"/>
              <a:gd name="connsiteY6" fmla="*/ 6545648 h 6857968"/>
              <a:gd name="connsiteX7" fmla="*/ 6259694 w 9497977"/>
              <a:gd name="connsiteY7" fmla="*/ 6474347 h 6857968"/>
              <a:gd name="connsiteX8" fmla="*/ 6045721 w 9497977"/>
              <a:gd name="connsiteY8" fmla="*/ 6474347 h 6857968"/>
              <a:gd name="connsiteX9" fmla="*/ 6045721 w 9497977"/>
              <a:gd name="connsiteY9" fmla="*/ 6545648 h 6857968"/>
              <a:gd name="connsiteX10" fmla="*/ 6117021 w 9497977"/>
              <a:gd name="connsiteY10" fmla="*/ 6545648 h 6857968"/>
              <a:gd name="connsiteX11" fmla="*/ 6117021 w 9497977"/>
              <a:gd name="connsiteY11" fmla="*/ 6474347 h 6857968"/>
              <a:gd name="connsiteX12" fmla="*/ 5903048 w 9497977"/>
              <a:gd name="connsiteY12" fmla="*/ 6474347 h 6857968"/>
              <a:gd name="connsiteX13" fmla="*/ 5903048 w 9497977"/>
              <a:gd name="connsiteY13" fmla="*/ 6545648 h 6857968"/>
              <a:gd name="connsiteX14" fmla="*/ 5974349 w 9497977"/>
              <a:gd name="connsiteY14" fmla="*/ 6545648 h 6857968"/>
              <a:gd name="connsiteX15" fmla="*/ 5974349 w 9497977"/>
              <a:gd name="connsiteY15" fmla="*/ 6474347 h 6857968"/>
              <a:gd name="connsiteX16" fmla="*/ 5760447 w 9497977"/>
              <a:gd name="connsiteY16" fmla="*/ 6474347 h 6857968"/>
              <a:gd name="connsiteX17" fmla="*/ 5760447 w 9497977"/>
              <a:gd name="connsiteY17" fmla="*/ 6545648 h 6857968"/>
              <a:gd name="connsiteX18" fmla="*/ 5831748 w 9497977"/>
              <a:gd name="connsiteY18" fmla="*/ 6545648 h 6857968"/>
              <a:gd name="connsiteX19" fmla="*/ 5831748 w 9497977"/>
              <a:gd name="connsiteY19" fmla="*/ 6474347 h 6857968"/>
              <a:gd name="connsiteX20" fmla="*/ 5617774 w 9497977"/>
              <a:gd name="connsiteY20" fmla="*/ 6474347 h 6857968"/>
              <a:gd name="connsiteX21" fmla="*/ 5617774 w 9497977"/>
              <a:gd name="connsiteY21" fmla="*/ 6545648 h 6857968"/>
              <a:gd name="connsiteX22" fmla="*/ 5689075 w 9497977"/>
              <a:gd name="connsiteY22" fmla="*/ 6545648 h 6857968"/>
              <a:gd name="connsiteX23" fmla="*/ 5689075 w 9497977"/>
              <a:gd name="connsiteY23" fmla="*/ 6474347 h 6857968"/>
              <a:gd name="connsiteX24" fmla="*/ 5475173 w 9497977"/>
              <a:gd name="connsiteY24" fmla="*/ 6474347 h 6857968"/>
              <a:gd name="connsiteX25" fmla="*/ 5475173 w 9497977"/>
              <a:gd name="connsiteY25" fmla="*/ 6545648 h 6857968"/>
              <a:gd name="connsiteX26" fmla="*/ 5546474 w 9497977"/>
              <a:gd name="connsiteY26" fmla="*/ 6545648 h 6857968"/>
              <a:gd name="connsiteX27" fmla="*/ 5546474 w 9497977"/>
              <a:gd name="connsiteY27" fmla="*/ 6474347 h 6857968"/>
              <a:gd name="connsiteX28" fmla="*/ 5332500 w 9497977"/>
              <a:gd name="connsiteY28" fmla="*/ 6474347 h 6857968"/>
              <a:gd name="connsiteX29" fmla="*/ 5332500 w 9497977"/>
              <a:gd name="connsiteY29" fmla="*/ 6545648 h 6857968"/>
              <a:gd name="connsiteX30" fmla="*/ 5403801 w 9497977"/>
              <a:gd name="connsiteY30" fmla="*/ 6545648 h 6857968"/>
              <a:gd name="connsiteX31" fmla="*/ 5403801 w 9497977"/>
              <a:gd name="connsiteY31" fmla="*/ 6474347 h 6857968"/>
              <a:gd name="connsiteX32" fmla="*/ 5189828 w 9497977"/>
              <a:gd name="connsiteY32" fmla="*/ 6474347 h 6857968"/>
              <a:gd name="connsiteX33" fmla="*/ 5189828 w 9497977"/>
              <a:gd name="connsiteY33" fmla="*/ 6545648 h 6857968"/>
              <a:gd name="connsiteX34" fmla="*/ 5261129 w 9497977"/>
              <a:gd name="connsiteY34" fmla="*/ 6545648 h 6857968"/>
              <a:gd name="connsiteX35" fmla="*/ 5261129 w 9497977"/>
              <a:gd name="connsiteY35" fmla="*/ 6474347 h 6857968"/>
              <a:gd name="connsiteX36" fmla="*/ 5047226 w 9497977"/>
              <a:gd name="connsiteY36" fmla="*/ 6474347 h 6857968"/>
              <a:gd name="connsiteX37" fmla="*/ 5047226 w 9497977"/>
              <a:gd name="connsiteY37" fmla="*/ 6545648 h 6857968"/>
              <a:gd name="connsiteX38" fmla="*/ 5118527 w 9497977"/>
              <a:gd name="connsiteY38" fmla="*/ 6545648 h 6857968"/>
              <a:gd name="connsiteX39" fmla="*/ 5118527 w 9497977"/>
              <a:gd name="connsiteY39" fmla="*/ 6474347 h 6857968"/>
              <a:gd name="connsiteX40" fmla="*/ 4904553 w 9497977"/>
              <a:gd name="connsiteY40" fmla="*/ 6474347 h 6857968"/>
              <a:gd name="connsiteX41" fmla="*/ 4904553 w 9497977"/>
              <a:gd name="connsiteY41" fmla="*/ 6545648 h 6857968"/>
              <a:gd name="connsiteX42" fmla="*/ 4975854 w 9497977"/>
              <a:gd name="connsiteY42" fmla="*/ 6545648 h 6857968"/>
              <a:gd name="connsiteX43" fmla="*/ 4975854 w 9497977"/>
              <a:gd name="connsiteY43" fmla="*/ 6474347 h 6857968"/>
              <a:gd name="connsiteX44" fmla="*/ 4761952 w 9497977"/>
              <a:gd name="connsiteY44" fmla="*/ 6474347 h 6857968"/>
              <a:gd name="connsiteX45" fmla="*/ 4761952 w 9497977"/>
              <a:gd name="connsiteY45" fmla="*/ 6545648 h 6857968"/>
              <a:gd name="connsiteX46" fmla="*/ 4833253 w 9497977"/>
              <a:gd name="connsiteY46" fmla="*/ 6545648 h 6857968"/>
              <a:gd name="connsiteX47" fmla="*/ 4833253 w 9497977"/>
              <a:gd name="connsiteY47" fmla="*/ 6474347 h 6857968"/>
              <a:gd name="connsiteX48" fmla="*/ 4619279 w 9497977"/>
              <a:gd name="connsiteY48" fmla="*/ 6474347 h 6857968"/>
              <a:gd name="connsiteX49" fmla="*/ 4619279 w 9497977"/>
              <a:gd name="connsiteY49" fmla="*/ 6545648 h 6857968"/>
              <a:gd name="connsiteX50" fmla="*/ 4690580 w 9497977"/>
              <a:gd name="connsiteY50" fmla="*/ 6545648 h 6857968"/>
              <a:gd name="connsiteX51" fmla="*/ 4690580 w 9497977"/>
              <a:gd name="connsiteY51" fmla="*/ 6474347 h 6857968"/>
              <a:gd name="connsiteX52" fmla="*/ 4476678 w 9497977"/>
              <a:gd name="connsiteY52" fmla="*/ 6474347 h 6857968"/>
              <a:gd name="connsiteX53" fmla="*/ 4476678 w 9497977"/>
              <a:gd name="connsiteY53" fmla="*/ 6545648 h 6857968"/>
              <a:gd name="connsiteX54" fmla="*/ 4547979 w 9497977"/>
              <a:gd name="connsiteY54" fmla="*/ 6545648 h 6857968"/>
              <a:gd name="connsiteX55" fmla="*/ 4547979 w 9497977"/>
              <a:gd name="connsiteY55" fmla="*/ 6474347 h 6857968"/>
              <a:gd name="connsiteX56" fmla="*/ 4334005 w 9497977"/>
              <a:gd name="connsiteY56" fmla="*/ 6474347 h 6857968"/>
              <a:gd name="connsiteX57" fmla="*/ 4334005 w 9497977"/>
              <a:gd name="connsiteY57" fmla="*/ 6545648 h 6857968"/>
              <a:gd name="connsiteX58" fmla="*/ 4405306 w 9497977"/>
              <a:gd name="connsiteY58" fmla="*/ 6545648 h 6857968"/>
              <a:gd name="connsiteX59" fmla="*/ 4405306 w 9497977"/>
              <a:gd name="connsiteY59" fmla="*/ 6474347 h 6857968"/>
              <a:gd name="connsiteX60" fmla="*/ 4191404 w 9497977"/>
              <a:gd name="connsiteY60" fmla="*/ 6474347 h 6857968"/>
              <a:gd name="connsiteX61" fmla="*/ 4191404 w 9497977"/>
              <a:gd name="connsiteY61" fmla="*/ 6545648 h 6857968"/>
              <a:gd name="connsiteX62" fmla="*/ 4262705 w 9497977"/>
              <a:gd name="connsiteY62" fmla="*/ 6545648 h 6857968"/>
              <a:gd name="connsiteX63" fmla="*/ 4262705 w 9497977"/>
              <a:gd name="connsiteY63" fmla="*/ 6474347 h 6857968"/>
              <a:gd name="connsiteX64" fmla="*/ 4048731 w 9497977"/>
              <a:gd name="connsiteY64" fmla="*/ 6474347 h 6857968"/>
              <a:gd name="connsiteX65" fmla="*/ 4048731 w 9497977"/>
              <a:gd name="connsiteY65" fmla="*/ 6545648 h 6857968"/>
              <a:gd name="connsiteX66" fmla="*/ 4120032 w 9497977"/>
              <a:gd name="connsiteY66" fmla="*/ 6545648 h 6857968"/>
              <a:gd name="connsiteX67" fmla="*/ 4120032 w 9497977"/>
              <a:gd name="connsiteY67" fmla="*/ 6474347 h 6857968"/>
              <a:gd name="connsiteX68" fmla="*/ 3906059 w 9497977"/>
              <a:gd name="connsiteY68" fmla="*/ 6474347 h 6857968"/>
              <a:gd name="connsiteX69" fmla="*/ 3906059 w 9497977"/>
              <a:gd name="connsiteY69" fmla="*/ 6545648 h 6857968"/>
              <a:gd name="connsiteX70" fmla="*/ 3977360 w 9497977"/>
              <a:gd name="connsiteY70" fmla="*/ 6545648 h 6857968"/>
              <a:gd name="connsiteX71" fmla="*/ 3977360 w 9497977"/>
              <a:gd name="connsiteY71" fmla="*/ 6474347 h 6857968"/>
              <a:gd name="connsiteX72" fmla="*/ 3763457 w 9497977"/>
              <a:gd name="connsiteY72" fmla="*/ 6474347 h 6857968"/>
              <a:gd name="connsiteX73" fmla="*/ 3763457 w 9497977"/>
              <a:gd name="connsiteY73" fmla="*/ 6545648 h 6857968"/>
              <a:gd name="connsiteX74" fmla="*/ 3834758 w 9497977"/>
              <a:gd name="connsiteY74" fmla="*/ 6545648 h 6857968"/>
              <a:gd name="connsiteX75" fmla="*/ 3834758 w 9497977"/>
              <a:gd name="connsiteY75" fmla="*/ 6474347 h 6857968"/>
              <a:gd name="connsiteX76" fmla="*/ 3620784 w 9497977"/>
              <a:gd name="connsiteY76" fmla="*/ 6474347 h 6857968"/>
              <a:gd name="connsiteX77" fmla="*/ 3620784 w 9497977"/>
              <a:gd name="connsiteY77" fmla="*/ 6545648 h 6857968"/>
              <a:gd name="connsiteX78" fmla="*/ 3692085 w 9497977"/>
              <a:gd name="connsiteY78" fmla="*/ 6545648 h 6857968"/>
              <a:gd name="connsiteX79" fmla="*/ 3692085 w 9497977"/>
              <a:gd name="connsiteY79" fmla="*/ 6474347 h 6857968"/>
              <a:gd name="connsiteX80" fmla="*/ 3478184 w 9497977"/>
              <a:gd name="connsiteY80" fmla="*/ 6474347 h 6857968"/>
              <a:gd name="connsiteX81" fmla="*/ 3478184 w 9497977"/>
              <a:gd name="connsiteY81" fmla="*/ 6545648 h 6857968"/>
              <a:gd name="connsiteX82" fmla="*/ 3549484 w 9497977"/>
              <a:gd name="connsiteY82" fmla="*/ 6545648 h 6857968"/>
              <a:gd name="connsiteX83" fmla="*/ 3549484 w 9497977"/>
              <a:gd name="connsiteY83" fmla="*/ 6474347 h 6857968"/>
              <a:gd name="connsiteX84" fmla="*/ 3335511 w 9497977"/>
              <a:gd name="connsiteY84" fmla="*/ 6474347 h 6857968"/>
              <a:gd name="connsiteX85" fmla="*/ 3335511 w 9497977"/>
              <a:gd name="connsiteY85" fmla="*/ 6545648 h 6857968"/>
              <a:gd name="connsiteX86" fmla="*/ 3406811 w 9497977"/>
              <a:gd name="connsiteY86" fmla="*/ 6545648 h 6857968"/>
              <a:gd name="connsiteX87" fmla="*/ 3406811 w 9497977"/>
              <a:gd name="connsiteY87" fmla="*/ 6474347 h 6857968"/>
              <a:gd name="connsiteX88" fmla="*/ 3192839 w 9497977"/>
              <a:gd name="connsiteY88" fmla="*/ 6474347 h 6857968"/>
              <a:gd name="connsiteX89" fmla="*/ 3192839 w 9497977"/>
              <a:gd name="connsiteY89" fmla="*/ 6545648 h 6857968"/>
              <a:gd name="connsiteX90" fmla="*/ 3264139 w 9497977"/>
              <a:gd name="connsiteY90" fmla="*/ 6545648 h 6857968"/>
              <a:gd name="connsiteX91" fmla="*/ 3264139 w 9497977"/>
              <a:gd name="connsiteY91" fmla="*/ 6474347 h 6857968"/>
              <a:gd name="connsiteX92" fmla="*/ 3050237 w 9497977"/>
              <a:gd name="connsiteY92" fmla="*/ 6474347 h 6857968"/>
              <a:gd name="connsiteX93" fmla="*/ 3050237 w 9497977"/>
              <a:gd name="connsiteY93" fmla="*/ 6545648 h 6857968"/>
              <a:gd name="connsiteX94" fmla="*/ 3121537 w 9497977"/>
              <a:gd name="connsiteY94" fmla="*/ 6545648 h 6857968"/>
              <a:gd name="connsiteX95" fmla="*/ 3121537 w 9497977"/>
              <a:gd name="connsiteY95" fmla="*/ 6474347 h 6857968"/>
              <a:gd name="connsiteX96" fmla="*/ 2907564 w 9497977"/>
              <a:gd name="connsiteY96" fmla="*/ 6474347 h 6857968"/>
              <a:gd name="connsiteX97" fmla="*/ 2907564 w 9497977"/>
              <a:gd name="connsiteY97" fmla="*/ 6545648 h 6857968"/>
              <a:gd name="connsiteX98" fmla="*/ 2978865 w 9497977"/>
              <a:gd name="connsiteY98" fmla="*/ 6545648 h 6857968"/>
              <a:gd name="connsiteX99" fmla="*/ 2978865 w 9497977"/>
              <a:gd name="connsiteY99" fmla="*/ 6474347 h 6857968"/>
              <a:gd name="connsiteX100" fmla="*/ 2764962 w 9497977"/>
              <a:gd name="connsiteY100" fmla="*/ 6474347 h 6857968"/>
              <a:gd name="connsiteX101" fmla="*/ 2764962 w 9497977"/>
              <a:gd name="connsiteY101" fmla="*/ 6545648 h 6857968"/>
              <a:gd name="connsiteX102" fmla="*/ 2836263 w 9497977"/>
              <a:gd name="connsiteY102" fmla="*/ 6545648 h 6857968"/>
              <a:gd name="connsiteX103" fmla="*/ 2836263 w 9497977"/>
              <a:gd name="connsiteY103" fmla="*/ 6474347 h 6857968"/>
              <a:gd name="connsiteX104" fmla="*/ 2622291 w 9497977"/>
              <a:gd name="connsiteY104" fmla="*/ 6474347 h 6857968"/>
              <a:gd name="connsiteX105" fmla="*/ 2622291 w 9497977"/>
              <a:gd name="connsiteY105" fmla="*/ 6545648 h 6857968"/>
              <a:gd name="connsiteX106" fmla="*/ 2693591 w 9497977"/>
              <a:gd name="connsiteY106" fmla="*/ 6545648 h 6857968"/>
              <a:gd name="connsiteX107" fmla="*/ 2693591 w 9497977"/>
              <a:gd name="connsiteY107" fmla="*/ 6474347 h 6857968"/>
              <a:gd name="connsiteX108" fmla="*/ 2479688 w 9497977"/>
              <a:gd name="connsiteY108" fmla="*/ 6474347 h 6857968"/>
              <a:gd name="connsiteX109" fmla="*/ 2479688 w 9497977"/>
              <a:gd name="connsiteY109" fmla="*/ 6545648 h 6857968"/>
              <a:gd name="connsiteX110" fmla="*/ 2550990 w 9497977"/>
              <a:gd name="connsiteY110" fmla="*/ 6545648 h 6857968"/>
              <a:gd name="connsiteX111" fmla="*/ 2550990 w 9497977"/>
              <a:gd name="connsiteY111" fmla="*/ 6474347 h 6857968"/>
              <a:gd name="connsiteX112" fmla="*/ 2337016 w 9497977"/>
              <a:gd name="connsiteY112" fmla="*/ 6474347 h 6857968"/>
              <a:gd name="connsiteX113" fmla="*/ 2337016 w 9497977"/>
              <a:gd name="connsiteY113" fmla="*/ 6545648 h 6857968"/>
              <a:gd name="connsiteX114" fmla="*/ 2408317 w 9497977"/>
              <a:gd name="connsiteY114" fmla="*/ 6545648 h 6857968"/>
              <a:gd name="connsiteX115" fmla="*/ 2408317 w 9497977"/>
              <a:gd name="connsiteY115" fmla="*/ 6474347 h 6857968"/>
              <a:gd name="connsiteX116" fmla="*/ 2195429 w 9497977"/>
              <a:gd name="connsiteY116" fmla="*/ 6474347 h 6857968"/>
              <a:gd name="connsiteX117" fmla="*/ 2195429 w 9497977"/>
              <a:gd name="connsiteY117" fmla="*/ 6545648 h 6857968"/>
              <a:gd name="connsiteX118" fmla="*/ 2266731 w 9497977"/>
              <a:gd name="connsiteY118" fmla="*/ 6545648 h 6857968"/>
              <a:gd name="connsiteX119" fmla="*/ 2266731 w 9497977"/>
              <a:gd name="connsiteY119" fmla="*/ 6474347 h 6857968"/>
              <a:gd name="connsiteX120" fmla="*/ 2052828 w 9497977"/>
              <a:gd name="connsiteY120" fmla="*/ 6474347 h 6857968"/>
              <a:gd name="connsiteX121" fmla="*/ 2052828 w 9497977"/>
              <a:gd name="connsiteY121" fmla="*/ 6545648 h 6857968"/>
              <a:gd name="connsiteX122" fmla="*/ 2124128 w 9497977"/>
              <a:gd name="connsiteY122" fmla="*/ 6545648 h 6857968"/>
              <a:gd name="connsiteX123" fmla="*/ 2124128 w 9497977"/>
              <a:gd name="connsiteY123" fmla="*/ 6474347 h 6857968"/>
              <a:gd name="connsiteX124" fmla="*/ 1910155 w 9497977"/>
              <a:gd name="connsiteY124" fmla="*/ 6474347 h 6857968"/>
              <a:gd name="connsiteX125" fmla="*/ 1910155 w 9497977"/>
              <a:gd name="connsiteY125" fmla="*/ 6545648 h 6857968"/>
              <a:gd name="connsiteX126" fmla="*/ 1981455 w 9497977"/>
              <a:gd name="connsiteY126" fmla="*/ 6545648 h 6857968"/>
              <a:gd name="connsiteX127" fmla="*/ 1981455 w 9497977"/>
              <a:gd name="connsiteY127" fmla="*/ 6474347 h 6857968"/>
              <a:gd name="connsiteX128" fmla="*/ 1767483 w 9497977"/>
              <a:gd name="connsiteY128" fmla="*/ 6474347 h 6857968"/>
              <a:gd name="connsiteX129" fmla="*/ 1767483 w 9497977"/>
              <a:gd name="connsiteY129" fmla="*/ 6545648 h 6857968"/>
              <a:gd name="connsiteX130" fmla="*/ 1838783 w 9497977"/>
              <a:gd name="connsiteY130" fmla="*/ 6545648 h 6857968"/>
              <a:gd name="connsiteX131" fmla="*/ 1838783 w 9497977"/>
              <a:gd name="connsiteY131" fmla="*/ 6474347 h 6857968"/>
              <a:gd name="connsiteX132" fmla="*/ 1624882 w 9497977"/>
              <a:gd name="connsiteY132" fmla="*/ 6474347 h 6857968"/>
              <a:gd name="connsiteX133" fmla="*/ 1624882 w 9497977"/>
              <a:gd name="connsiteY133" fmla="*/ 6545648 h 6857968"/>
              <a:gd name="connsiteX134" fmla="*/ 1696183 w 9497977"/>
              <a:gd name="connsiteY134" fmla="*/ 6545648 h 6857968"/>
              <a:gd name="connsiteX135" fmla="*/ 1696183 w 9497977"/>
              <a:gd name="connsiteY135" fmla="*/ 6474347 h 6857968"/>
              <a:gd name="connsiteX136" fmla="*/ 1482215 w 9497977"/>
              <a:gd name="connsiteY136" fmla="*/ 6474347 h 6857968"/>
              <a:gd name="connsiteX137" fmla="*/ 1482215 w 9497977"/>
              <a:gd name="connsiteY137" fmla="*/ 6545648 h 6857968"/>
              <a:gd name="connsiteX138" fmla="*/ 1553511 w 9497977"/>
              <a:gd name="connsiteY138" fmla="*/ 6545648 h 6857968"/>
              <a:gd name="connsiteX139" fmla="*/ 1553511 w 9497977"/>
              <a:gd name="connsiteY139" fmla="*/ 6474347 h 6857968"/>
              <a:gd name="connsiteX140" fmla="*/ 1339617 w 9497977"/>
              <a:gd name="connsiteY140" fmla="*/ 6474347 h 6857968"/>
              <a:gd name="connsiteX141" fmla="*/ 1339617 w 9497977"/>
              <a:gd name="connsiteY141" fmla="*/ 6545648 h 6857968"/>
              <a:gd name="connsiteX142" fmla="*/ 1410920 w 9497977"/>
              <a:gd name="connsiteY142" fmla="*/ 6545648 h 6857968"/>
              <a:gd name="connsiteX143" fmla="*/ 1410920 w 9497977"/>
              <a:gd name="connsiteY143" fmla="*/ 6474347 h 6857968"/>
              <a:gd name="connsiteX144" fmla="*/ 1196941 w 9497977"/>
              <a:gd name="connsiteY144" fmla="*/ 6474347 h 6857968"/>
              <a:gd name="connsiteX145" fmla="*/ 1196941 w 9497977"/>
              <a:gd name="connsiteY145" fmla="*/ 6545648 h 6857968"/>
              <a:gd name="connsiteX146" fmla="*/ 1268245 w 9497977"/>
              <a:gd name="connsiteY146" fmla="*/ 6545648 h 6857968"/>
              <a:gd name="connsiteX147" fmla="*/ 1268245 w 9497977"/>
              <a:gd name="connsiteY147" fmla="*/ 6474347 h 6857968"/>
              <a:gd name="connsiteX148" fmla="*/ 1054277 w 9497977"/>
              <a:gd name="connsiteY148" fmla="*/ 6474347 h 6857968"/>
              <a:gd name="connsiteX149" fmla="*/ 1054277 w 9497977"/>
              <a:gd name="connsiteY149" fmla="*/ 6545648 h 6857968"/>
              <a:gd name="connsiteX150" fmla="*/ 1125575 w 9497977"/>
              <a:gd name="connsiteY150" fmla="*/ 6545648 h 6857968"/>
              <a:gd name="connsiteX151" fmla="*/ 1125575 w 9497977"/>
              <a:gd name="connsiteY151" fmla="*/ 6474347 h 6857968"/>
              <a:gd name="connsiteX152" fmla="*/ 911663 w 9497977"/>
              <a:gd name="connsiteY152" fmla="*/ 6474347 h 6857968"/>
              <a:gd name="connsiteX153" fmla="*/ 911663 w 9497977"/>
              <a:gd name="connsiteY153" fmla="*/ 6545648 h 6857968"/>
              <a:gd name="connsiteX154" fmla="*/ 982964 w 9497977"/>
              <a:gd name="connsiteY154" fmla="*/ 6545648 h 6857968"/>
              <a:gd name="connsiteX155" fmla="*/ 982964 w 9497977"/>
              <a:gd name="connsiteY155" fmla="*/ 6474347 h 6857968"/>
              <a:gd name="connsiteX156" fmla="*/ 769001 w 9497977"/>
              <a:gd name="connsiteY156" fmla="*/ 6474347 h 6857968"/>
              <a:gd name="connsiteX157" fmla="*/ 769001 w 9497977"/>
              <a:gd name="connsiteY157" fmla="*/ 6545648 h 6857968"/>
              <a:gd name="connsiteX158" fmla="*/ 840299 w 9497977"/>
              <a:gd name="connsiteY158" fmla="*/ 6545648 h 6857968"/>
              <a:gd name="connsiteX159" fmla="*/ 840299 w 9497977"/>
              <a:gd name="connsiteY159" fmla="*/ 6474347 h 6857968"/>
              <a:gd name="connsiteX160" fmla="*/ 626392 w 9497977"/>
              <a:gd name="connsiteY160" fmla="*/ 6474347 h 6857968"/>
              <a:gd name="connsiteX161" fmla="*/ 626392 w 9497977"/>
              <a:gd name="connsiteY161" fmla="*/ 6545648 h 6857968"/>
              <a:gd name="connsiteX162" fmla="*/ 697691 w 9497977"/>
              <a:gd name="connsiteY162" fmla="*/ 6545648 h 6857968"/>
              <a:gd name="connsiteX163" fmla="*/ 697691 w 9497977"/>
              <a:gd name="connsiteY163" fmla="*/ 6474347 h 6857968"/>
              <a:gd name="connsiteX164" fmla="*/ 483718 w 9497977"/>
              <a:gd name="connsiteY164" fmla="*/ 6474347 h 6857968"/>
              <a:gd name="connsiteX165" fmla="*/ 483718 w 9497977"/>
              <a:gd name="connsiteY165" fmla="*/ 6545648 h 6857968"/>
              <a:gd name="connsiteX166" fmla="*/ 555020 w 9497977"/>
              <a:gd name="connsiteY166" fmla="*/ 6545648 h 6857968"/>
              <a:gd name="connsiteX167" fmla="*/ 555020 w 9497977"/>
              <a:gd name="connsiteY167" fmla="*/ 6474347 h 6857968"/>
              <a:gd name="connsiteX168" fmla="*/ 7329490 w 9497977"/>
              <a:gd name="connsiteY168" fmla="*/ 6325709 h 6857968"/>
              <a:gd name="connsiteX169" fmla="*/ 7329490 w 9497977"/>
              <a:gd name="connsiteY169" fmla="*/ 6397010 h 6857968"/>
              <a:gd name="connsiteX170" fmla="*/ 7400791 w 9497977"/>
              <a:gd name="connsiteY170" fmla="*/ 6397010 h 6857968"/>
              <a:gd name="connsiteX171" fmla="*/ 7400791 w 9497977"/>
              <a:gd name="connsiteY171" fmla="*/ 6325709 h 6857968"/>
              <a:gd name="connsiteX172" fmla="*/ 7186888 w 9497977"/>
              <a:gd name="connsiteY172" fmla="*/ 6325709 h 6857968"/>
              <a:gd name="connsiteX173" fmla="*/ 7186888 w 9497977"/>
              <a:gd name="connsiteY173" fmla="*/ 6397010 h 6857968"/>
              <a:gd name="connsiteX174" fmla="*/ 7258188 w 9497977"/>
              <a:gd name="connsiteY174" fmla="*/ 6397010 h 6857968"/>
              <a:gd name="connsiteX175" fmla="*/ 7258188 w 9497977"/>
              <a:gd name="connsiteY175" fmla="*/ 6325709 h 6857968"/>
              <a:gd name="connsiteX176" fmla="*/ 7044216 w 9497977"/>
              <a:gd name="connsiteY176" fmla="*/ 6325709 h 6857968"/>
              <a:gd name="connsiteX177" fmla="*/ 7044216 w 9497977"/>
              <a:gd name="connsiteY177" fmla="*/ 6397010 h 6857968"/>
              <a:gd name="connsiteX178" fmla="*/ 7115517 w 9497977"/>
              <a:gd name="connsiteY178" fmla="*/ 6397010 h 6857968"/>
              <a:gd name="connsiteX179" fmla="*/ 7115517 w 9497977"/>
              <a:gd name="connsiteY179" fmla="*/ 6325709 h 6857968"/>
              <a:gd name="connsiteX180" fmla="*/ 6901543 w 9497977"/>
              <a:gd name="connsiteY180" fmla="*/ 6325709 h 6857968"/>
              <a:gd name="connsiteX181" fmla="*/ 6901543 w 9497977"/>
              <a:gd name="connsiteY181" fmla="*/ 6397010 h 6857968"/>
              <a:gd name="connsiteX182" fmla="*/ 6972844 w 9497977"/>
              <a:gd name="connsiteY182" fmla="*/ 6397010 h 6857968"/>
              <a:gd name="connsiteX183" fmla="*/ 6972844 w 9497977"/>
              <a:gd name="connsiteY183" fmla="*/ 6325709 h 6857968"/>
              <a:gd name="connsiteX184" fmla="*/ 6758942 w 9497977"/>
              <a:gd name="connsiteY184" fmla="*/ 6325709 h 6857968"/>
              <a:gd name="connsiteX185" fmla="*/ 6758942 w 9497977"/>
              <a:gd name="connsiteY185" fmla="*/ 6397010 h 6857968"/>
              <a:gd name="connsiteX186" fmla="*/ 6830242 w 9497977"/>
              <a:gd name="connsiteY186" fmla="*/ 6397010 h 6857968"/>
              <a:gd name="connsiteX187" fmla="*/ 6830242 w 9497977"/>
              <a:gd name="connsiteY187" fmla="*/ 6325709 h 6857968"/>
              <a:gd name="connsiteX188" fmla="*/ 6616269 w 9497977"/>
              <a:gd name="connsiteY188" fmla="*/ 6325709 h 6857968"/>
              <a:gd name="connsiteX189" fmla="*/ 6616269 w 9497977"/>
              <a:gd name="connsiteY189" fmla="*/ 6397010 h 6857968"/>
              <a:gd name="connsiteX190" fmla="*/ 6687570 w 9497977"/>
              <a:gd name="connsiteY190" fmla="*/ 6397010 h 6857968"/>
              <a:gd name="connsiteX191" fmla="*/ 6687570 w 9497977"/>
              <a:gd name="connsiteY191" fmla="*/ 6325709 h 6857968"/>
              <a:gd name="connsiteX192" fmla="*/ 6473667 w 9497977"/>
              <a:gd name="connsiteY192" fmla="*/ 6325709 h 6857968"/>
              <a:gd name="connsiteX193" fmla="*/ 6473667 w 9497977"/>
              <a:gd name="connsiteY193" fmla="*/ 6397010 h 6857968"/>
              <a:gd name="connsiteX194" fmla="*/ 6544968 w 9497977"/>
              <a:gd name="connsiteY194" fmla="*/ 6397010 h 6857968"/>
              <a:gd name="connsiteX195" fmla="*/ 6544968 w 9497977"/>
              <a:gd name="connsiteY195" fmla="*/ 6325709 h 6857968"/>
              <a:gd name="connsiteX196" fmla="*/ 6330995 w 9497977"/>
              <a:gd name="connsiteY196" fmla="*/ 6325709 h 6857968"/>
              <a:gd name="connsiteX197" fmla="*/ 6330995 w 9497977"/>
              <a:gd name="connsiteY197" fmla="*/ 6397010 h 6857968"/>
              <a:gd name="connsiteX198" fmla="*/ 6402296 w 9497977"/>
              <a:gd name="connsiteY198" fmla="*/ 6397010 h 6857968"/>
              <a:gd name="connsiteX199" fmla="*/ 6402296 w 9497977"/>
              <a:gd name="connsiteY199" fmla="*/ 6325709 h 6857968"/>
              <a:gd name="connsiteX200" fmla="*/ 6188393 w 9497977"/>
              <a:gd name="connsiteY200" fmla="*/ 6325709 h 6857968"/>
              <a:gd name="connsiteX201" fmla="*/ 6188393 w 9497977"/>
              <a:gd name="connsiteY201" fmla="*/ 6397010 h 6857968"/>
              <a:gd name="connsiteX202" fmla="*/ 6259694 w 9497977"/>
              <a:gd name="connsiteY202" fmla="*/ 6397010 h 6857968"/>
              <a:gd name="connsiteX203" fmla="*/ 6259694 w 9497977"/>
              <a:gd name="connsiteY203" fmla="*/ 6325709 h 6857968"/>
              <a:gd name="connsiteX204" fmla="*/ 6045721 w 9497977"/>
              <a:gd name="connsiteY204" fmla="*/ 6325709 h 6857968"/>
              <a:gd name="connsiteX205" fmla="*/ 6045721 w 9497977"/>
              <a:gd name="connsiteY205" fmla="*/ 6397010 h 6857968"/>
              <a:gd name="connsiteX206" fmla="*/ 6117021 w 9497977"/>
              <a:gd name="connsiteY206" fmla="*/ 6397010 h 6857968"/>
              <a:gd name="connsiteX207" fmla="*/ 6117021 w 9497977"/>
              <a:gd name="connsiteY207" fmla="*/ 6325709 h 6857968"/>
              <a:gd name="connsiteX208" fmla="*/ 5903048 w 9497977"/>
              <a:gd name="connsiteY208" fmla="*/ 6325709 h 6857968"/>
              <a:gd name="connsiteX209" fmla="*/ 5903048 w 9497977"/>
              <a:gd name="connsiteY209" fmla="*/ 6397010 h 6857968"/>
              <a:gd name="connsiteX210" fmla="*/ 5974349 w 9497977"/>
              <a:gd name="connsiteY210" fmla="*/ 6397010 h 6857968"/>
              <a:gd name="connsiteX211" fmla="*/ 5974349 w 9497977"/>
              <a:gd name="connsiteY211" fmla="*/ 6325709 h 6857968"/>
              <a:gd name="connsiteX212" fmla="*/ 5760447 w 9497977"/>
              <a:gd name="connsiteY212" fmla="*/ 6325709 h 6857968"/>
              <a:gd name="connsiteX213" fmla="*/ 5760447 w 9497977"/>
              <a:gd name="connsiteY213" fmla="*/ 6397010 h 6857968"/>
              <a:gd name="connsiteX214" fmla="*/ 5831748 w 9497977"/>
              <a:gd name="connsiteY214" fmla="*/ 6397010 h 6857968"/>
              <a:gd name="connsiteX215" fmla="*/ 5831748 w 9497977"/>
              <a:gd name="connsiteY215" fmla="*/ 6325709 h 6857968"/>
              <a:gd name="connsiteX216" fmla="*/ 5617774 w 9497977"/>
              <a:gd name="connsiteY216" fmla="*/ 6325709 h 6857968"/>
              <a:gd name="connsiteX217" fmla="*/ 5617774 w 9497977"/>
              <a:gd name="connsiteY217" fmla="*/ 6397010 h 6857968"/>
              <a:gd name="connsiteX218" fmla="*/ 5689075 w 9497977"/>
              <a:gd name="connsiteY218" fmla="*/ 6397010 h 6857968"/>
              <a:gd name="connsiteX219" fmla="*/ 5689075 w 9497977"/>
              <a:gd name="connsiteY219" fmla="*/ 6325709 h 6857968"/>
              <a:gd name="connsiteX220" fmla="*/ 5475173 w 9497977"/>
              <a:gd name="connsiteY220" fmla="*/ 6325709 h 6857968"/>
              <a:gd name="connsiteX221" fmla="*/ 5475173 w 9497977"/>
              <a:gd name="connsiteY221" fmla="*/ 6397010 h 6857968"/>
              <a:gd name="connsiteX222" fmla="*/ 5546474 w 9497977"/>
              <a:gd name="connsiteY222" fmla="*/ 6397010 h 6857968"/>
              <a:gd name="connsiteX223" fmla="*/ 5546474 w 9497977"/>
              <a:gd name="connsiteY223" fmla="*/ 6325709 h 6857968"/>
              <a:gd name="connsiteX224" fmla="*/ 5332500 w 9497977"/>
              <a:gd name="connsiteY224" fmla="*/ 6325709 h 6857968"/>
              <a:gd name="connsiteX225" fmla="*/ 5332500 w 9497977"/>
              <a:gd name="connsiteY225" fmla="*/ 6397010 h 6857968"/>
              <a:gd name="connsiteX226" fmla="*/ 5403801 w 9497977"/>
              <a:gd name="connsiteY226" fmla="*/ 6397010 h 6857968"/>
              <a:gd name="connsiteX227" fmla="*/ 5403801 w 9497977"/>
              <a:gd name="connsiteY227" fmla="*/ 6325709 h 6857968"/>
              <a:gd name="connsiteX228" fmla="*/ 5189828 w 9497977"/>
              <a:gd name="connsiteY228" fmla="*/ 6325709 h 6857968"/>
              <a:gd name="connsiteX229" fmla="*/ 5189828 w 9497977"/>
              <a:gd name="connsiteY229" fmla="*/ 6397010 h 6857968"/>
              <a:gd name="connsiteX230" fmla="*/ 5261129 w 9497977"/>
              <a:gd name="connsiteY230" fmla="*/ 6397010 h 6857968"/>
              <a:gd name="connsiteX231" fmla="*/ 5261129 w 9497977"/>
              <a:gd name="connsiteY231" fmla="*/ 6325709 h 6857968"/>
              <a:gd name="connsiteX232" fmla="*/ 5047226 w 9497977"/>
              <a:gd name="connsiteY232" fmla="*/ 6325709 h 6857968"/>
              <a:gd name="connsiteX233" fmla="*/ 5047226 w 9497977"/>
              <a:gd name="connsiteY233" fmla="*/ 6397010 h 6857968"/>
              <a:gd name="connsiteX234" fmla="*/ 5118527 w 9497977"/>
              <a:gd name="connsiteY234" fmla="*/ 6397010 h 6857968"/>
              <a:gd name="connsiteX235" fmla="*/ 5118527 w 9497977"/>
              <a:gd name="connsiteY235" fmla="*/ 6325709 h 6857968"/>
              <a:gd name="connsiteX236" fmla="*/ 4904553 w 9497977"/>
              <a:gd name="connsiteY236" fmla="*/ 6325709 h 6857968"/>
              <a:gd name="connsiteX237" fmla="*/ 4904553 w 9497977"/>
              <a:gd name="connsiteY237" fmla="*/ 6397010 h 6857968"/>
              <a:gd name="connsiteX238" fmla="*/ 4975854 w 9497977"/>
              <a:gd name="connsiteY238" fmla="*/ 6397010 h 6857968"/>
              <a:gd name="connsiteX239" fmla="*/ 4975854 w 9497977"/>
              <a:gd name="connsiteY239" fmla="*/ 6325709 h 6857968"/>
              <a:gd name="connsiteX240" fmla="*/ 4761952 w 9497977"/>
              <a:gd name="connsiteY240" fmla="*/ 6325709 h 6857968"/>
              <a:gd name="connsiteX241" fmla="*/ 4761952 w 9497977"/>
              <a:gd name="connsiteY241" fmla="*/ 6397010 h 6857968"/>
              <a:gd name="connsiteX242" fmla="*/ 4833253 w 9497977"/>
              <a:gd name="connsiteY242" fmla="*/ 6397010 h 6857968"/>
              <a:gd name="connsiteX243" fmla="*/ 4833253 w 9497977"/>
              <a:gd name="connsiteY243" fmla="*/ 6325709 h 6857968"/>
              <a:gd name="connsiteX244" fmla="*/ 4619279 w 9497977"/>
              <a:gd name="connsiteY244" fmla="*/ 6325709 h 6857968"/>
              <a:gd name="connsiteX245" fmla="*/ 4619279 w 9497977"/>
              <a:gd name="connsiteY245" fmla="*/ 6397010 h 6857968"/>
              <a:gd name="connsiteX246" fmla="*/ 4690580 w 9497977"/>
              <a:gd name="connsiteY246" fmla="*/ 6397010 h 6857968"/>
              <a:gd name="connsiteX247" fmla="*/ 4690580 w 9497977"/>
              <a:gd name="connsiteY247" fmla="*/ 6325709 h 6857968"/>
              <a:gd name="connsiteX248" fmla="*/ 4476678 w 9497977"/>
              <a:gd name="connsiteY248" fmla="*/ 6325709 h 6857968"/>
              <a:gd name="connsiteX249" fmla="*/ 4476678 w 9497977"/>
              <a:gd name="connsiteY249" fmla="*/ 6397010 h 6857968"/>
              <a:gd name="connsiteX250" fmla="*/ 4547979 w 9497977"/>
              <a:gd name="connsiteY250" fmla="*/ 6397010 h 6857968"/>
              <a:gd name="connsiteX251" fmla="*/ 4547979 w 9497977"/>
              <a:gd name="connsiteY251" fmla="*/ 6325709 h 6857968"/>
              <a:gd name="connsiteX252" fmla="*/ 4334005 w 9497977"/>
              <a:gd name="connsiteY252" fmla="*/ 6325709 h 6857968"/>
              <a:gd name="connsiteX253" fmla="*/ 4334005 w 9497977"/>
              <a:gd name="connsiteY253" fmla="*/ 6397010 h 6857968"/>
              <a:gd name="connsiteX254" fmla="*/ 4405306 w 9497977"/>
              <a:gd name="connsiteY254" fmla="*/ 6397010 h 6857968"/>
              <a:gd name="connsiteX255" fmla="*/ 4405306 w 9497977"/>
              <a:gd name="connsiteY255" fmla="*/ 6325709 h 6857968"/>
              <a:gd name="connsiteX256" fmla="*/ 4191404 w 9497977"/>
              <a:gd name="connsiteY256" fmla="*/ 6325709 h 6857968"/>
              <a:gd name="connsiteX257" fmla="*/ 4191404 w 9497977"/>
              <a:gd name="connsiteY257" fmla="*/ 6397010 h 6857968"/>
              <a:gd name="connsiteX258" fmla="*/ 4262705 w 9497977"/>
              <a:gd name="connsiteY258" fmla="*/ 6397010 h 6857968"/>
              <a:gd name="connsiteX259" fmla="*/ 4262705 w 9497977"/>
              <a:gd name="connsiteY259" fmla="*/ 6325709 h 6857968"/>
              <a:gd name="connsiteX260" fmla="*/ 4048731 w 9497977"/>
              <a:gd name="connsiteY260" fmla="*/ 6325709 h 6857968"/>
              <a:gd name="connsiteX261" fmla="*/ 4048731 w 9497977"/>
              <a:gd name="connsiteY261" fmla="*/ 6397010 h 6857968"/>
              <a:gd name="connsiteX262" fmla="*/ 4120032 w 9497977"/>
              <a:gd name="connsiteY262" fmla="*/ 6397010 h 6857968"/>
              <a:gd name="connsiteX263" fmla="*/ 4120032 w 9497977"/>
              <a:gd name="connsiteY263" fmla="*/ 6325709 h 6857968"/>
              <a:gd name="connsiteX264" fmla="*/ 3906059 w 9497977"/>
              <a:gd name="connsiteY264" fmla="*/ 6325709 h 6857968"/>
              <a:gd name="connsiteX265" fmla="*/ 3906059 w 9497977"/>
              <a:gd name="connsiteY265" fmla="*/ 6397010 h 6857968"/>
              <a:gd name="connsiteX266" fmla="*/ 3977360 w 9497977"/>
              <a:gd name="connsiteY266" fmla="*/ 6397010 h 6857968"/>
              <a:gd name="connsiteX267" fmla="*/ 3977360 w 9497977"/>
              <a:gd name="connsiteY267" fmla="*/ 6325709 h 6857968"/>
              <a:gd name="connsiteX268" fmla="*/ 3763457 w 9497977"/>
              <a:gd name="connsiteY268" fmla="*/ 6325709 h 6857968"/>
              <a:gd name="connsiteX269" fmla="*/ 3763457 w 9497977"/>
              <a:gd name="connsiteY269" fmla="*/ 6397010 h 6857968"/>
              <a:gd name="connsiteX270" fmla="*/ 3834758 w 9497977"/>
              <a:gd name="connsiteY270" fmla="*/ 6397010 h 6857968"/>
              <a:gd name="connsiteX271" fmla="*/ 3834758 w 9497977"/>
              <a:gd name="connsiteY271" fmla="*/ 6325709 h 6857968"/>
              <a:gd name="connsiteX272" fmla="*/ 3620784 w 9497977"/>
              <a:gd name="connsiteY272" fmla="*/ 6325709 h 6857968"/>
              <a:gd name="connsiteX273" fmla="*/ 3620784 w 9497977"/>
              <a:gd name="connsiteY273" fmla="*/ 6397010 h 6857968"/>
              <a:gd name="connsiteX274" fmla="*/ 3692085 w 9497977"/>
              <a:gd name="connsiteY274" fmla="*/ 6397010 h 6857968"/>
              <a:gd name="connsiteX275" fmla="*/ 3692085 w 9497977"/>
              <a:gd name="connsiteY275" fmla="*/ 6325709 h 6857968"/>
              <a:gd name="connsiteX276" fmla="*/ 3478184 w 9497977"/>
              <a:gd name="connsiteY276" fmla="*/ 6325709 h 6857968"/>
              <a:gd name="connsiteX277" fmla="*/ 3478184 w 9497977"/>
              <a:gd name="connsiteY277" fmla="*/ 6397010 h 6857968"/>
              <a:gd name="connsiteX278" fmla="*/ 3549484 w 9497977"/>
              <a:gd name="connsiteY278" fmla="*/ 6397010 h 6857968"/>
              <a:gd name="connsiteX279" fmla="*/ 3549484 w 9497977"/>
              <a:gd name="connsiteY279" fmla="*/ 6325709 h 6857968"/>
              <a:gd name="connsiteX280" fmla="*/ 3335511 w 9497977"/>
              <a:gd name="connsiteY280" fmla="*/ 6325709 h 6857968"/>
              <a:gd name="connsiteX281" fmla="*/ 3335511 w 9497977"/>
              <a:gd name="connsiteY281" fmla="*/ 6397010 h 6857968"/>
              <a:gd name="connsiteX282" fmla="*/ 3406811 w 9497977"/>
              <a:gd name="connsiteY282" fmla="*/ 6397010 h 6857968"/>
              <a:gd name="connsiteX283" fmla="*/ 3406811 w 9497977"/>
              <a:gd name="connsiteY283" fmla="*/ 6325709 h 6857968"/>
              <a:gd name="connsiteX284" fmla="*/ 3192839 w 9497977"/>
              <a:gd name="connsiteY284" fmla="*/ 6325709 h 6857968"/>
              <a:gd name="connsiteX285" fmla="*/ 3192839 w 9497977"/>
              <a:gd name="connsiteY285" fmla="*/ 6397010 h 6857968"/>
              <a:gd name="connsiteX286" fmla="*/ 3264139 w 9497977"/>
              <a:gd name="connsiteY286" fmla="*/ 6397010 h 6857968"/>
              <a:gd name="connsiteX287" fmla="*/ 3264139 w 9497977"/>
              <a:gd name="connsiteY287" fmla="*/ 6325709 h 6857968"/>
              <a:gd name="connsiteX288" fmla="*/ 3050237 w 9497977"/>
              <a:gd name="connsiteY288" fmla="*/ 6325709 h 6857968"/>
              <a:gd name="connsiteX289" fmla="*/ 3050237 w 9497977"/>
              <a:gd name="connsiteY289" fmla="*/ 6397010 h 6857968"/>
              <a:gd name="connsiteX290" fmla="*/ 3121537 w 9497977"/>
              <a:gd name="connsiteY290" fmla="*/ 6397010 h 6857968"/>
              <a:gd name="connsiteX291" fmla="*/ 3121537 w 9497977"/>
              <a:gd name="connsiteY291" fmla="*/ 6325709 h 6857968"/>
              <a:gd name="connsiteX292" fmla="*/ 2907564 w 9497977"/>
              <a:gd name="connsiteY292" fmla="*/ 6325709 h 6857968"/>
              <a:gd name="connsiteX293" fmla="*/ 2907564 w 9497977"/>
              <a:gd name="connsiteY293" fmla="*/ 6397010 h 6857968"/>
              <a:gd name="connsiteX294" fmla="*/ 2978865 w 9497977"/>
              <a:gd name="connsiteY294" fmla="*/ 6397010 h 6857968"/>
              <a:gd name="connsiteX295" fmla="*/ 2978865 w 9497977"/>
              <a:gd name="connsiteY295" fmla="*/ 6325709 h 6857968"/>
              <a:gd name="connsiteX296" fmla="*/ 2764962 w 9497977"/>
              <a:gd name="connsiteY296" fmla="*/ 6325709 h 6857968"/>
              <a:gd name="connsiteX297" fmla="*/ 2764962 w 9497977"/>
              <a:gd name="connsiteY297" fmla="*/ 6397010 h 6857968"/>
              <a:gd name="connsiteX298" fmla="*/ 2836263 w 9497977"/>
              <a:gd name="connsiteY298" fmla="*/ 6397010 h 6857968"/>
              <a:gd name="connsiteX299" fmla="*/ 2836263 w 9497977"/>
              <a:gd name="connsiteY299" fmla="*/ 6325709 h 6857968"/>
              <a:gd name="connsiteX300" fmla="*/ 2622291 w 9497977"/>
              <a:gd name="connsiteY300" fmla="*/ 6325709 h 6857968"/>
              <a:gd name="connsiteX301" fmla="*/ 2622291 w 9497977"/>
              <a:gd name="connsiteY301" fmla="*/ 6397010 h 6857968"/>
              <a:gd name="connsiteX302" fmla="*/ 2693591 w 9497977"/>
              <a:gd name="connsiteY302" fmla="*/ 6397010 h 6857968"/>
              <a:gd name="connsiteX303" fmla="*/ 2693591 w 9497977"/>
              <a:gd name="connsiteY303" fmla="*/ 6325709 h 6857968"/>
              <a:gd name="connsiteX304" fmla="*/ 2479688 w 9497977"/>
              <a:gd name="connsiteY304" fmla="*/ 6325709 h 6857968"/>
              <a:gd name="connsiteX305" fmla="*/ 2479688 w 9497977"/>
              <a:gd name="connsiteY305" fmla="*/ 6397010 h 6857968"/>
              <a:gd name="connsiteX306" fmla="*/ 2550990 w 9497977"/>
              <a:gd name="connsiteY306" fmla="*/ 6397010 h 6857968"/>
              <a:gd name="connsiteX307" fmla="*/ 2550990 w 9497977"/>
              <a:gd name="connsiteY307" fmla="*/ 6325709 h 6857968"/>
              <a:gd name="connsiteX308" fmla="*/ 2337016 w 9497977"/>
              <a:gd name="connsiteY308" fmla="*/ 6325709 h 6857968"/>
              <a:gd name="connsiteX309" fmla="*/ 2337016 w 9497977"/>
              <a:gd name="connsiteY309" fmla="*/ 6397010 h 6857968"/>
              <a:gd name="connsiteX310" fmla="*/ 2408317 w 9497977"/>
              <a:gd name="connsiteY310" fmla="*/ 6397010 h 6857968"/>
              <a:gd name="connsiteX311" fmla="*/ 2408317 w 9497977"/>
              <a:gd name="connsiteY311" fmla="*/ 6325709 h 6857968"/>
              <a:gd name="connsiteX312" fmla="*/ 2195429 w 9497977"/>
              <a:gd name="connsiteY312" fmla="*/ 6325709 h 6857968"/>
              <a:gd name="connsiteX313" fmla="*/ 2195429 w 9497977"/>
              <a:gd name="connsiteY313" fmla="*/ 6397010 h 6857968"/>
              <a:gd name="connsiteX314" fmla="*/ 2266731 w 9497977"/>
              <a:gd name="connsiteY314" fmla="*/ 6397010 h 6857968"/>
              <a:gd name="connsiteX315" fmla="*/ 2266731 w 9497977"/>
              <a:gd name="connsiteY315" fmla="*/ 6325709 h 6857968"/>
              <a:gd name="connsiteX316" fmla="*/ 2052828 w 9497977"/>
              <a:gd name="connsiteY316" fmla="*/ 6325709 h 6857968"/>
              <a:gd name="connsiteX317" fmla="*/ 2052828 w 9497977"/>
              <a:gd name="connsiteY317" fmla="*/ 6397010 h 6857968"/>
              <a:gd name="connsiteX318" fmla="*/ 2124128 w 9497977"/>
              <a:gd name="connsiteY318" fmla="*/ 6397010 h 6857968"/>
              <a:gd name="connsiteX319" fmla="*/ 2124128 w 9497977"/>
              <a:gd name="connsiteY319" fmla="*/ 6325709 h 6857968"/>
              <a:gd name="connsiteX320" fmla="*/ 1910155 w 9497977"/>
              <a:gd name="connsiteY320" fmla="*/ 6325709 h 6857968"/>
              <a:gd name="connsiteX321" fmla="*/ 1910155 w 9497977"/>
              <a:gd name="connsiteY321" fmla="*/ 6397010 h 6857968"/>
              <a:gd name="connsiteX322" fmla="*/ 1981455 w 9497977"/>
              <a:gd name="connsiteY322" fmla="*/ 6397010 h 6857968"/>
              <a:gd name="connsiteX323" fmla="*/ 1981455 w 9497977"/>
              <a:gd name="connsiteY323" fmla="*/ 6325709 h 6857968"/>
              <a:gd name="connsiteX324" fmla="*/ 1767483 w 9497977"/>
              <a:gd name="connsiteY324" fmla="*/ 6325709 h 6857968"/>
              <a:gd name="connsiteX325" fmla="*/ 1767483 w 9497977"/>
              <a:gd name="connsiteY325" fmla="*/ 6397010 h 6857968"/>
              <a:gd name="connsiteX326" fmla="*/ 1838783 w 9497977"/>
              <a:gd name="connsiteY326" fmla="*/ 6397010 h 6857968"/>
              <a:gd name="connsiteX327" fmla="*/ 1838783 w 9497977"/>
              <a:gd name="connsiteY327" fmla="*/ 6325709 h 6857968"/>
              <a:gd name="connsiteX328" fmla="*/ 1624882 w 9497977"/>
              <a:gd name="connsiteY328" fmla="*/ 6325709 h 6857968"/>
              <a:gd name="connsiteX329" fmla="*/ 1624882 w 9497977"/>
              <a:gd name="connsiteY329" fmla="*/ 6397010 h 6857968"/>
              <a:gd name="connsiteX330" fmla="*/ 1696183 w 9497977"/>
              <a:gd name="connsiteY330" fmla="*/ 6397010 h 6857968"/>
              <a:gd name="connsiteX331" fmla="*/ 1696183 w 9497977"/>
              <a:gd name="connsiteY331" fmla="*/ 6325709 h 6857968"/>
              <a:gd name="connsiteX332" fmla="*/ 1482215 w 9497977"/>
              <a:gd name="connsiteY332" fmla="*/ 6325709 h 6857968"/>
              <a:gd name="connsiteX333" fmla="*/ 1482215 w 9497977"/>
              <a:gd name="connsiteY333" fmla="*/ 6397010 h 6857968"/>
              <a:gd name="connsiteX334" fmla="*/ 1553511 w 9497977"/>
              <a:gd name="connsiteY334" fmla="*/ 6397010 h 6857968"/>
              <a:gd name="connsiteX335" fmla="*/ 1553511 w 9497977"/>
              <a:gd name="connsiteY335" fmla="*/ 6325709 h 6857968"/>
              <a:gd name="connsiteX336" fmla="*/ 1339621 w 9497977"/>
              <a:gd name="connsiteY336" fmla="*/ 6325709 h 6857968"/>
              <a:gd name="connsiteX337" fmla="*/ 1339621 w 9497977"/>
              <a:gd name="connsiteY337" fmla="*/ 6397010 h 6857968"/>
              <a:gd name="connsiteX338" fmla="*/ 1410920 w 9497977"/>
              <a:gd name="connsiteY338" fmla="*/ 6397010 h 6857968"/>
              <a:gd name="connsiteX339" fmla="*/ 1410920 w 9497977"/>
              <a:gd name="connsiteY339" fmla="*/ 6325709 h 6857968"/>
              <a:gd name="connsiteX340" fmla="*/ 1196941 w 9497977"/>
              <a:gd name="connsiteY340" fmla="*/ 6325709 h 6857968"/>
              <a:gd name="connsiteX341" fmla="*/ 1196941 w 9497977"/>
              <a:gd name="connsiteY341" fmla="*/ 6397010 h 6857968"/>
              <a:gd name="connsiteX342" fmla="*/ 1268245 w 9497977"/>
              <a:gd name="connsiteY342" fmla="*/ 6397010 h 6857968"/>
              <a:gd name="connsiteX343" fmla="*/ 1268245 w 9497977"/>
              <a:gd name="connsiteY343" fmla="*/ 6325709 h 6857968"/>
              <a:gd name="connsiteX344" fmla="*/ 1054277 w 9497977"/>
              <a:gd name="connsiteY344" fmla="*/ 6325709 h 6857968"/>
              <a:gd name="connsiteX345" fmla="*/ 1054277 w 9497977"/>
              <a:gd name="connsiteY345" fmla="*/ 6397010 h 6857968"/>
              <a:gd name="connsiteX346" fmla="*/ 1125575 w 9497977"/>
              <a:gd name="connsiteY346" fmla="*/ 6397010 h 6857968"/>
              <a:gd name="connsiteX347" fmla="*/ 1125575 w 9497977"/>
              <a:gd name="connsiteY347" fmla="*/ 6325709 h 6857968"/>
              <a:gd name="connsiteX348" fmla="*/ 911663 w 9497977"/>
              <a:gd name="connsiteY348" fmla="*/ 6325709 h 6857968"/>
              <a:gd name="connsiteX349" fmla="*/ 911663 w 9497977"/>
              <a:gd name="connsiteY349" fmla="*/ 6397010 h 6857968"/>
              <a:gd name="connsiteX350" fmla="*/ 982964 w 9497977"/>
              <a:gd name="connsiteY350" fmla="*/ 6397010 h 6857968"/>
              <a:gd name="connsiteX351" fmla="*/ 982964 w 9497977"/>
              <a:gd name="connsiteY351" fmla="*/ 6325709 h 6857968"/>
              <a:gd name="connsiteX352" fmla="*/ 769001 w 9497977"/>
              <a:gd name="connsiteY352" fmla="*/ 6325709 h 6857968"/>
              <a:gd name="connsiteX353" fmla="*/ 769001 w 9497977"/>
              <a:gd name="connsiteY353" fmla="*/ 6397010 h 6857968"/>
              <a:gd name="connsiteX354" fmla="*/ 840299 w 9497977"/>
              <a:gd name="connsiteY354" fmla="*/ 6397010 h 6857968"/>
              <a:gd name="connsiteX355" fmla="*/ 840299 w 9497977"/>
              <a:gd name="connsiteY355" fmla="*/ 6325709 h 6857968"/>
              <a:gd name="connsiteX356" fmla="*/ 626392 w 9497977"/>
              <a:gd name="connsiteY356" fmla="*/ 6325709 h 6857968"/>
              <a:gd name="connsiteX357" fmla="*/ 626392 w 9497977"/>
              <a:gd name="connsiteY357" fmla="*/ 6397010 h 6857968"/>
              <a:gd name="connsiteX358" fmla="*/ 697691 w 9497977"/>
              <a:gd name="connsiteY358" fmla="*/ 6397010 h 6857968"/>
              <a:gd name="connsiteX359" fmla="*/ 697691 w 9497977"/>
              <a:gd name="connsiteY359" fmla="*/ 6325709 h 6857968"/>
              <a:gd name="connsiteX360" fmla="*/ 7044216 w 9497977"/>
              <a:gd name="connsiteY360" fmla="*/ 6183107 h 6857968"/>
              <a:gd name="connsiteX361" fmla="*/ 7044216 w 9497977"/>
              <a:gd name="connsiteY361" fmla="*/ 6254408 h 6857968"/>
              <a:gd name="connsiteX362" fmla="*/ 7115517 w 9497977"/>
              <a:gd name="connsiteY362" fmla="*/ 6254408 h 6857968"/>
              <a:gd name="connsiteX363" fmla="*/ 7115517 w 9497977"/>
              <a:gd name="connsiteY363" fmla="*/ 6183107 h 6857968"/>
              <a:gd name="connsiteX364" fmla="*/ 6901543 w 9497977"/>
              <a:gd name="connsiteY364" fmla="*/ 6183107 h 6857968"/>
              <a:gd name="connsiteX365" fmla="*/ 6901543 w 9497977"/>
              <a:gd name="connsiteY365" fmla="*/ 6254408 h 6857968"/>
              <a:gd name="connsiteX366" fmla="*/ 6972844 w 9497977"/>
              <a:gd name="connsiteY366" fmla="*/ 6254408 h 6857968"/>
              <a:gd name="connsiteX367" fmla="*/ 6972844 w 9497977"/>
              <a:gd name="connsiteY367" fmla="*/ 6183107 h 6857968"/>
              <a:gd name="connsiteX368" fmla="*/ 6758942 w 9497977"/>
              <a:gd name="connsiteY368" fmla="*/ 6183107 h 6857968"/>
              <a:gd name="connsiteX369" fmla="*/ 6758942 w 9497977"/>
              <a:gd name="connsiteY369" fmla="*/ 6254408 h 6857968"/>
              <a:gd name="connsiteX370" fmla="*/ 6830242 w 9497977"/>
              <a:gd name="connsiteY370" fmla="*/ 6254408 h 6857968"/>
              <a:gd name="connsiteX371" fmla="*/ 6830242 w 9497977"/>
              <a:gd name="connsiteY371" fmla="*/ 6183107 h 6857968"/>
              <a:gd name="connsiteX372" fmla="*/ 6616269 w 9497977"/>
              <a:gd name="connsiteY372" fmla="*/ 6183107 h 6857968"/>
              <a:gd name="connsiteX373" fmla="*/ 6616269 w 9497977"/>
              <a:gd name="connsiteY373" fmla="*/ 6254408 h 6857968"/>
              <a:gd name="connsiteX374" fmla="*/ 6687570 w 9497977"/>
              <a:gd name="connsiteY374" fmla="*/ 6254408 h 6857968"/>
              <a:gd name="connsiteX375" fmla="*/ 6687570 w 9497977"/>
              <a:gd name="connsiteY375" fmla="*/ 6183107 h 6857968"/>
              <a:gd name="connsiteX376" fmla="*/ 6473667 w 9497977"/>
              <a:gd name="connsiteY376" fmla="*/ 6183107 h 6857968"/>
              <a:gd name="connsiteX377" fmla="*/ 6473667 w 9497977"/>
              <a:gd name="connsiteY377" fmla="*/ 6254408 h 6857968"/>
              <a:gd name="connsiteX378" fmla="*/ 6544968 w 9497977"/>
              <a:gd name="connsiteY378" fmla="*/ 6254408 h 6857968"/>
              <a:gd name="connsiteX379" fmla="*/ 6544968 w 9497977"/>
              <a:gd name="connsiteY379" fmla="*/ 6183107 h 6857968"/>
              <a:gd name="connsiteX380" fmla="*/ 6330995 w 9497977"/>
              <a:gd name="connsiteY380" fmla="*/ 6183107 h 6857968"/>
              <a:gd name="connsiteX381" fmla="*/ 6330995 w 9497977"/>
              <a:gd name="connsiteY381" fmla="*/ 6254408 h 6857968"/>
              <a:gd name="connsiteX382" fmla="*/ 6402296 w 9497977"/>
              <a:gd name="connsiteY382" fmla="*/ 6254408 h 6857968"/>
              <a:gd name="connsiteX383" fmla="*/ 6402296 w 9497977"/>
              <a:gd name="connsiteY383" fmla="*/ 6183107 h 6857968"/>
              <a:gd name="connsiteX384" fmla="*/ 6188393 w 9497977"/>
              <a:gd name="connsiteY384" fmla="*/ 6183107 h 6857968"/>
              <a:gd name="connsiteX385" fmla="*/ 6188393 w 9497977"/>
              <a:gd name="connsiteY385" fmla="*/ 6254408 h 6857968"/>
              <a:gd name="connsiteX386" fmla="*/ 6259694 w 9497977"/>
              <a:gd name="connsiteY386" fmla="*/ 6254408 h 6857968"/>
              <a:gd name="connsiteX387" fmla="*/ 6259694 w 9497977"/>
              <a:gd name="connsiteY387" fmla="*/ 6183107 h 6857968"/>
              <a:gd name="connsiteX388" fmla="*/ 6045721 w 9497977"/>
              <a:gd name="connsiteY388" fmla="*/ 6183107 h 6857968"/>
              <a:gd name="connsiteX389" fmla="*/ 6045721 w 9497977"/>
              <a:gd name="connsiteY389" fmla="*/ 6254408 h 6857968"/>
              <a:gd name="connsiteX390" fmla="*/ 6117021 w 9497977"/>
              <a:gd name="connsiteY390" fmla="*/ 6254408 h 6857968"/>
              <a:gd name="connsiteX391" fmla="*/ 6117021 w 9497977"/>
              <a:gd name="connsiteY391" fmla="*/ 6183107 h 6857968"/>
              <a:gd name="connsiteX392" fmla="*/ 5903048 w 9497977"/>
              <a:gd name="connsiteY392" fmla="*/ 6183107 h 6857968"/>
              <a:gd name="connsiteX393" fmla="*/ 5903048 w 9497977"/>
              <a:gd name="connsiteY393" fmla="*/ 6254408 h 6857968"/>
              <a:gd name="connsiteX394" fmla="*/ 5974349 w 9497977"/>
              <a:gd name="connsiteY394" fmla="*/ 6254408 h 6857968"/>
              <a:gd name="connsiteX395" fmla="*/ 5974349 w 9497977"/>
              <a:gd name="connsiteY395" fmla="*/ 6183107 h 6857968"/>
              <a:gd name="connsiteX396" fmla="*/ 5760447 w 9497977"/>
              <a:gd name="connsiteY396" fmla="*/ 6183107 h 6857968"/>
              <a:gd name="connsiteX397" fmla="*/ 5760447 w 9497977"/>
              <a:gd name="connsiteY397" fmla="*/ 6254408 h 6857968"/>
              <a:gd name="connsiteX398" fmla="*/ 5831748 w 9497977"/>
              <a:gd name="connsiteY398" fmla="*/ 6254408 h 6857968"/>
              <a:gd name="connsiteX399" fmla="*/ 5831748 w 9497977"/>
              <a:gd name="connsiteY399" fmla="*/ 6183107 h 6857968"/>
              <a:gd name="connsiteX400" fmla="*/ 5617774 w 9497977"/>
              <a:gd name="connsiteY400" fmla="*/ 6183107 h 6857968"/>
              <a:gd name="connsiteX401" fmla="*/ 5617774 w 9497977"/>
              <a:gd name="connsiteY401" fmla="*/ 6254408 h 6857968"/>
              <a:gd name="connsiteX402" fmla="*/ 5689075 w 9497977"/>
              <a:gd name="connsiteY402" fmla="*/ 6254408 h 6857968"/>
              <a:gd name="connsiteX403" fmla="*/ 5689075 w 9497977"/>
              <a:gd name="connsiteY403" fmla="*/ 6183107 h 6857968"/>
              <a:gd name="connsiteX404" fmla="*/ 5475173 w 9497977"/>
              <a:gd name="connsiteY404" fmla="*/ 6183107 h 6857968"/>
              <a:gd name="connsiteX405" fmla="*/ 5475173 w 9497977"/>
              <a:gd name="connsiteY405" fmla="*/ 6254408 h 6857968"/>
              <a:gd name="connsiteX406" fmla="*/ 5546474 w 9497977"/>
              <a:gd name="connsiteY406" fmla="*/ 6254408 h 6857968"/>
              <a:gd name="connsiteX407" fmla="*/ 5546474 w 9497977"/>
              <a:gd name="connsiteY407" fmla="*/ 6183107 h 6857968"/>
              <a:gd name="connsiteX408" fmla="*/ 5332500 w 9497977"/>
              <a:gd name="connsiteY408" fmla="*/ 6183107 h 6857968"/>
              <a:gd name="connsiteX409" fmla="*/ 5332500 w 9497977"/>
              <a:gd name="connsiteY409" fmla="*/ 6254408 h 6857968"/>
              <a:gd name="connsiteX410" fmla="*/ 5403801 w 9497977"/>
              <a:gd name="connsiteY410" fmla="*/ 6254408 h 6857968"/>
              <a:gd name="connsiteX411" fmla="*/ 5403801 w 9497977"/>
              <a:gd name="connsiteY411" fmla="*/ 6183107 h 6857968"/>
              <a:gd name="connsiteX412" fmla="*/ 5189828 w 9497977"/>
              <a:gd name="connsiteY412" fmla="*/ 6183107 h 6857968"/>
              <a:gd name="connsiteX413" fmla="*/ 5189828 w 9497977"/>
              <a:gd name="connsiteY413" fmla="*/ 6254408 h 6857968"/>
              <a:gd name="connsiteX414" fmla="*/ 5261129 w 9497977"/>
              <a:gd name="connsiteY414" fmla="*/ 6254408 h 6857968"/>
              <a:gd name="connsiteX415" fmla="*/ 5261129 w 9497977"/>
              <a:gd name="connsiteY415" fmla="*/ 6183107 h 6857968"/>
              <a:gd name="connsiteX416" fmla="*/ 5047226 w 9497977"/>
              <a:gd name="connsiteY416" fmla="*/ 6183107 h 6857968"/>
              <a:gd name="connsiteX417" fmla="*/ 5047226 w 9497977"/>
              <a:gd name="connsiteY417" fmla="*/ 6254408 h 6857968"/>
              <a:gd name="connsiteX418" fmla="*/ 5118527 w 9497977"/>
              <a:gd name="connsiteY418" fmla="*/ 6254408 h 6857968"/>
              <a:gd name="connsiteX419" fmla="*/ 5118527 w 9497977"/>
              <a:gd name="connsiteY419" fmla="*/ 6183107 h 6857968"/>
              <a:gd name="connsiteX420" fmla="*/ 4904553 w 9497977"/>
              <a:gd name="connsiteY420" fmla="*/ 6183107 h 6857968"/>
              <a:gd name="connsiteX421" fmla="*/ 4904553 w 9497977"/>
              <a:gd name="connsiteY421" fmla="*/ 6254408 h 6857968"/>
              <a:gd name="connsiteX422" fmla="*/ 4975854 w 9497977"/>
              <a:gd name="connsiteY422" fmla="*/ 6254408 h 6857968"/>
              <a:gd name="connsiteX423" fmla="*/ 4975854 w 9497977"/>
              <a:gd name="connsiteY423" fmla="*/ 6183107 h 6857968"/>
              <a:gd name="connsiteX424" fmla="*/ 4761952 w 9497977"/>
              <a:gd name="connsiteY424" fmla="*/ 6183107 h 6857968"/>
              <a:gd name="connsiteX425" fmla="*/ 4761952 w 9497977"/>
              <a:gd name="connsiteY425" fmla="*/ 6254408 h 6857968"/>
              <a:gd name="connsiteX426" fmla="*/ 4833253 w 9497977"/>
              <a:gd name="connsiteY426" fmla="*/ 6254408 h 6857968"/>
              <a:gd name="connsiteX427" fmla="*/ 4833253 w 9497977"/>
              <a:gd name="connsiteY427" fmla="*/ 6183107 h 6857968"/>
              <a:gd name="connsiteX428" fmla="*/ 4619279 w 9497977"/>
              <a:gd name="connsiteY428" fmla="*/ 6183107 h 6857968"/>
              <a:gd name="connsiteX429" fmla="*/ 4619279 w 9497977"/>
              <a:gd name="connsiteY429" fmla="*/ 6254408 h 6857968"/>
              <a:gd name="connsiteX430" fmla="*/ 4690580 w 9497977"/>
              <a:gd name="connsiteY430" fmla="*/ 6254408 h 6857968"/>
              <a:gd name="connsiteX431" fmla="*/ 4690580 w 9497977"/>
              <a:gd name="connsiteY431" fmla="*/ 6183107 h 6857968"/>
              <a:gd name="connsiteX432" fmla="*/ 4476678 w 9497977"/>
              <a:gd name="connsiteY432" fmla="*/ 6183107 h 6857968"/>
              <a:gd name="connsiteX433" fmla="*/ 4476678 w 9497977"/>
              <a:gd name="connsiteY433" fmla="*/ 6254408 h 6857968"/>
              <a:gd name="connsiteX434" fmla="*/ 4547979 w 9497977"/>
              <a:gd name="connsiteY434" fmla="*/ 6254408 h 6857968"/>
              <a:gd name="connsiteX435" fmla="*/ 4547979 w 9497977"/>
              <a:gd name="connsiteY435" fmla="*/ 6183107 h 6857968"/>
              <a:gd name="connsiteX436" fmla="*/ 4334005 w 9497977"/>
              <a:gd name="connsiteY436" fmla="*/ 6183107 h 6857968"/>
              <a:gd name="connsiteX437" fmla="*/ 4334005 w 9497977"/>
              <a:gd name="connsiteY437" fmla="*/ 6254408 h 6857968"/>
              <a:gd name="connsiteX438" fmla="*/ 4405306 w 9497977"/>
              <a:gd name="connsiteY438" fmla="*/ 6254408 h 6857968"/>
              <a:gd name="connsiteX439" fmla="*/ 4405306 w 9497977"/>
              <a:gd name="connsiteY439" fmla="*/ 6183107 h 6857968"/>
              <a:gd name="connsiteX440" fmla="*/ 4191404 w 9497977"/>
              <a:gd name="connsiteY440" fmla="*/ 6183107 h 6857968"/>
              <a:gd name="connsiteX441" fmla="*/ 4191404 w 9497977"/>
              <a:gd name="connsiteY441" fmla="*/ 6254408 h 6857968"/>
              <a:gd name="connsiteX442" fmla="*/ 4262705 w 9497977"/>
              <a:gd name="connsiteY442" fmla="*/ 6254408 h 6857968"/>
              <a:gd name="connsiteX443" fmla="*/ 4262705 w 9497977"/>
              <a:gd name="connsiteY443" fmla="*/ 6183107 h 6857968"/>
              <a:gd name="connsiteX444" fmla="*/ 4048731 w 9497977"/>
              <a:gd name="connsiteY444" fmla="*/ 6183107 h 6857968"/>
              <a:gd name="connsiteX445" fmla="*/ 4048731 w 9497977"/>
              <a:gd name="connsiteY445" fmla="*/ 6254408 h 6857968"/>
              <a:gd name="connsiteX446" fmla="*/ 4120032 w 9497977"/>
              <a:gd name="connsiteY446" fmla="*/ 6254408 h 6857968"/>
              <a:gd name="connsiteX447" fmla="*/ 4120032 w 9497977"/>
              <a:gd name="connsiteY447" fmla="*/ 6183107 h 6857968"/>
              <a:gd name="connsiteX448" fmla="*/ 3906059 w 9497977"/>
              <a:gd name="connsiteY448" fmla="*/ 6183107 h 6857968"/>
              <a:gd name="connsiteX449" fmla="*/ 3906059 w 9497977"/>
              <a:gd name="connsiteY449" fmla="*/ 6254408 h 6857968"/>
              <a:gd name="connsiteX450" fmla="*/ 3977360 w 9497977"/>
              <a:gd name="connsiteY450" fmla="*/ 6254408 h 6857968"/>
              <a:gd name="connsiteX451" fmla="*/ 3977360 w 9497977"/>
              <a:gd name="connsiteY451" fmla="*/ 6183107 h 6857968"/>
              <a:gd name="connsiteX452" fmla="*/ 3763457 w 9497977"/>
              <a:gd name="connsiteY452" fmla="*/ 6183107 h 6857968"/>
              <a:gd name="connsiteX453" fmla="*/ 3763457 w 9497977"/>
              <a:gd name="connsiteY453" fmla="*/ 6254408 h 6857968"/>
              <a:gd name="connsiteX454" fmla="*/ 3834758 w 9497977"/>
              <a:gd name="connsiteY454" fmla="*/ 6254408 h 6857968"/>
              <a:gd name="connsiteX455" fmla="*/ 3834758 w 9497977"/>
              <a:gd name="connsiteY455" fmla="*/ 6183107 h 6857968"/>
              <a:gd name="connsiteX456" fmla="*/ 3620784 w 9497977"/>
              <a:gd name="connsiteY456" fmla="*/ 6183107 h 6857968"/>
              <a:gd name="connsiteX457" fmla="*/ 3620784 w 9497977"/>
              <a:gd name="connsiteY457" fmla="*/ 6254408 h 6857968"/>
              <a:gd name="connsiteX458" fmla="*/ 3692085 w 9497977"/>
              <a:gd name="connsiteY458" fmla="*/ 6254408 h 6857968"/>
              <a:gd name="connsiteX459" fmla="*/ 3692085 w 9497977"/>
              <a:gd name="connsiteY459" fmla="*/ 6183107 h 6857968"/>
              <a:gd name="connsiteX460" fmla="*/ 3478184 w 9497977"/>
              <a:gd name="connsiteY460" fmla="*/ 6183107 h 6857968"/>
              <a:gd name="connsiteX461" fmla="*/ 3478184 w 9497977"/>
              <a:gd name="connsiteY461" fmla="*/ 6254408 h 6857968"/>
              <a:gd name="connsiteX462" fmla="*/ 3549484 w 9497977"/>
              <a:gd name="connsiteY462" fmla="*/ 6254408 h 6857968"/>
              <a:gd name="connsiteX463" fmla="*/ 3549484 w 9497977"/>
              <a:gd name="connsiteY463" fmla="*/ 6183107 h 6857968"/>
              <a:gd name="connsiteX464" fmla="*/ 3335511 w 9497977"/>
              <a:gd name="connsiteY464" fmla="*/ 6183107 h 6857968"/>
              <a:gd name="connsiteX465" fmla="*/ 3335511 w 9497977"/>
              <a:gd name="connsiteY465" fmla="*/ 6254408 h 6857968"/>
              <a:gd name="connsiteX466" fmla="*/ 3406811 w 9497977"/>
              <a:gd name="connsiteY466" fmla="*/ 6254408 h 6857968"/>
              <a:gd name="connsiteX467" fmla="*/ 3406811 w 9497977"/>
              <a:gd name="connsiteY467" fmla="*/ 6183107 h 6857968"/>
              <a:gd name="connsiteX468" fmla="*/ 3192839 w 9497977"/>
              <a:gd name="connsiteY468" fmla="*/ 6183107 h 6857968"/>
              <a:gd name="connsiteX469" fmla="*/ 3192839 w 9497977"/>
              <a:gd name="connsiteY469" fmla="*/ 6254408 h 6857968"/>
              <a:gd name="connsiteX470" fmla="*/ 3264139 w 9497977"/>
              <a:gd name="connsiteY470" fmla="*/ 6254408 h 6857968"/>
              <a:gd name="connsiteX471" fmla="*/ 3264139 w 9497977"/>
              <a:gd name="connsiteY471" fmla="*/ 6183107 h 6857968"/>
              <a:gd name="connsiteX472" fmla="*/ 3050237 w 9497977"/>
              <a:gd name="connsiteY472" fmla="*/ 6183107 h 6857968"/>
              <a:gd name="connsiteX473" fmla="*/ 3050237 w 9497977"/>
              <a:gd name="connsiteY473" fmla="*/ 6254408 h 6857968"/>
              <a:gd name="connsiteX474" fmla="*/ 3121537 w 9497977"/>
              <a:gd name="connsiteY474" fmla="*/ 6254408 h 6857968"/>
              <a:gd name="connsiteX475" fmla="*/ 3121537 w 9497977"/>
              <a:gd name="connsiteY475" fmla="*/ 6183107 h 6857968"/>
              <a:gd name="connsiteX476" fmla="*/ 2907564 w 9497977"/>
              <a:gd name="connsiteY476" fmla="*/ 6183107 h 6857968"/>
              <a:gd name="connsiteX477" fmla="*/ 2907564 w 9497977"/>
              <a:gd name="connsiteY477" fmla="*/ 6254408 h 6857968"/>
              <a:gd name="connsiteX478" fmla="*/ 2978865 w 9497977"/>
              <a:gd name="connsiteY478" fmla="*/ 6254408 h 6857968"/>
              <a:gd name="connsiteX479" fmla="*/ 2978865 w 9497977"/>
              <a:gd name="connsiteY479" fmla="*/ 6183107 h 6857968"/>
              <a:gd name="connsiteX480" fmla="*/ 2764962 w 9497977"/>
              <a:gd name="connsiteY480" fmla="*/ 6183107 h 6857968"/>
              <a:gd name="connsiteX481" fmla="*/ 2764962 w 9497977"/>
              <a:gd name="connsiteY481" fmla="*/ 6254408 h 6857968"/>
              <a:gd name="connsiteX482" fmla="*/ 2836263 w 9497977"/>
              <a:gd name="connsiteY482" fmla="*/ 6254408 h 6857968"/>
              <a:gd name="connsiteX483" fmla="*/ 2836263 w 9497977"/>
              <a:gd name="connsiteY483" fmla="*/ 6183107 h 6857968"/>
              <a:gd name="connsiteX484" fmla="*/ 2622291 w 9497977"/>
              <a:gd name="connsiteY484" fmla="*/ 6183107 h 6857968"/>
              <a:gd name="connsiteX485" fmla="*/ 2622291 w 9497977"/>
              <a:gd name="connsiteY485" fmla="*/ 6254408 h 6857968"/>
              <a:gd name="connsiteX486" fmla="*/ 2693591 w 9497977"/>
              <a:gd name="connsiteY486" fmla="*/ 6254408 h 6857968"/>
              <a:gd name="connsiteX487" fmla="*/ 2693591 w 9497977"/>
              <a:gd name="connsiteY487" fmla="*/ 6183107 h 6857968"/>
              <a:gd name="connsiteX488" fmla="*/ 2479688 w 9497977"/>
              <a:gd name="connsiteY488" fmla="*/ 6183107 h 6857968"/>
              <a:gd name="connsiteX489" fmla="*/ 2479688 w 9497977"/>
              <a:gd name="connsiteY489" fmla="*/ 6254408 h 6857968"/>
              <a:gd name="connsiteX490" fmla="*/ 2550990 w 9497977"/>
              <a:gd name="connsiteY490" fmla="*/ 6254408 h 6857968"/>
              <a:gd name="connsiteX491" fmla="*/ 2550990 w 9497977"/>
              <a:gd name="connsiteY491" fmla="*/ 6183107 h 6857968"/>
              <a:gd name="connsiteX492" fmla="*/ 2337016 w 9497977"/>
              <a:gd name="connsiteY492" fmla="*/ 6183107 h 6857968"/>
              <a:gd name="connsiteX493" fmla="*/ 2337016 w 9497977"/>
              <a:gd name="connsiteY493" fmla="*/ 6254408 h 6857968"/>
              <a:gd name="connsiteX494" fmla="*/ 2408317 w 9497977"/>
              <a:gd name="connsiteY494" fmla="*/ 6254408 h 6857968"/>
              <a:gd name="connsiteX495" fmla="*/ 2408317 w 9497977"/>
              <a:gd name="connsiteY495" fmla="*/ 6183107 h 6857968"/>
              <a:gd name="connsiteX496" fmla="*/ 2195429 w 9497977"/>
              <a:gd name="connsiteY496" fmla="*/ 6183107 h 6857968"/>
              <a:gd name="connsiteX497" fmla="*/ 2195429 w 9497977"/>
              <a:gd name="connsiteY497" fmla="*/ 6254408 h 6857968"/>
              <a:gd name="connsiteX498" fmla="*/ 2266731 w 9497977"/>
              <a:gd name="connsiteY498" fmla="*/ 6254408 h 6857968"/>
              <a:gd name="connsiteX499" fmla="*/ 2266731 w 9497977"/>
              <a:gd name="connsiteY499" fmla="*/ 6183107 h 6857968"/>
              <a:gd name="connsiteX500" fmla="*/ 2052828 w 9497977"/>
              <a:gd name="connsiteY500" fmla="*/ 6183107 h 6857968"/>
              <a:gd name="connsiteX501" fmla="*/ 2052828 w 9497977"/>
              <a:gd name="connsiteY501" fmla="*/ 6254408 h 6857968"/>
              <a:gd name="connsiteX502" fmla="*/ 2124128 w 9497977"/>
              <a:gd name="connsiteY502" fmla="*/ 6254408 h 6857968"/>
              <a:gd name="connsiteX503" fmla="*/ 2124128 w 9497977"/>
              <a:gd name="connsiteY503" fmla="*/ 6183107 h 6857968"/>
              <a:gd name="connsiteX504" fmla="*/ 1910155 w 9497977"/>
              <a:gd name="connsiteY504" fmla="*/ 6183107 h 6857968"/>
              <a:gd name="connsiteX505" fmla="*/ 1910155 w 9497977"/>
              <a:gd name="connsiteY505" fmla="*/ 6254408 h 6857968"/>
              <a:gd name="connsiteX506" fmla="*/ 1981455 w 9497977"/>
              <a:gd name="connsiteY506" fmla="*/ 6254408 h 6857968"/>
              <a:gd name="connsiteX507" fmla="*/ 1981455 w 9497977"/>
              <a:gd name="connsiteY507" fmla="*/ 6183107 h 6857968"/>
              <a:gd name="connsiteX508" fmla="*/ 1767483 w 9497977"/>
              <a:gd name="connsiteY508" fmla="*/ 6183107 h 6857968"/>
              <a:gd name="connsiteX509" fmla="*/ 1767483 w 9497977"/>
              <a:gd name="connsiteY509" fmla="*/ 6254408 h 6857968"/>
              <a:gd name="connsiteX510" fmla="*/ 1838783 w 9497977"/>
              <a:gd name="connsiteY510" fmla="*/ 6254408 h 6857968"/>
              <a:gd name="connsiteX511" fmla="*/ 1838783 w 9497977"/>
              <a:gd name="connsiteY511" fmla="*/ 6183107 h 6857968"/>
              <a:gd name="connsiteX512" fmla="*/ 1624882 w 9497977"/>
              <a:gd name="connsiteY512" fmla="*/ 6183107 h 6857968"/>
              <a:gd name="connsiteX513" fmla="*/ 1624882 w 9497977"/>
              <a:gd name="connsiteY513" fmla="*/ 6254408 h 6857968"/>
              <a:gd name="connsiteX514" fmla="*/ 1696183 w 9497977"/>
              <a:gd name="connsiteY514" fmla="*/ 6254408 h 6857968"/>
              <a:gd name="connsiteX515" fmla="*/ 1696183 w 9497977"/>
              <a:gd name="connsiteY515" fmla="*/ 6183107 h 6857968"/>
              <a:gd name="connsiteX516" fmla="*/ 1482215 w 9497977"/>
              <a:gd name="connsiteY516" fmla="*/ 6183107 h 6857968"/>
              <a:gd name="connsiteX517" fmla="*/ 1482215 w 9497977"/>
              <a:gd name="connsiteY517" fmla="*/ 6254408 h 6857968"/>
              <a:gd name="connsiteX518" fmla="*/ 1553511 w 9497977"/>
              <a:gd name="connsiteY518" fmla="*/ 6254408 h 6857968"/>
              <a:gd name="connsiteX519" fmla="*/ 1553511 w 9497977"/>
              <a:gd name="connsiteY519" fmla="*/ 6183107 h 6857968"/>
              <a:gd name="connsiteX520" fmla="*/ 1339621 w 9497977"/>
              <a:gd name="connsiteY520" fmla="*/ 6183107 h 6857968"/>
              <a:gd name="connsiteX521" fmla="*/ 1339621 w 9497977"/>
              <a:gd name="connsiteY521" fmla="*/ 6254408 h 6857968"/>
              <a:gd name="connsiteX522" fmla="*/ 1410920 w 9497977"/>
              <a:gd name="connsiteY522" fmla="*/ 6254408 h 6857968"/>
              <a:gd name="connsiteX523" fmla="*/ 1410920 w 9497977"/>
              <a:gd name="connsiteY523" fmla="*/ 6183107 h 6857968"/>
              <a:gd name="connsiteX524" fmla="*/ 1196948 w 9497977"/>
              <a:gd name="connsiteY524" fmla="*/ 6183107 h 6857968"/>
              <a:gd name="connsiteX525" fmla="*/ 1196948 w 9497977"/>
              <a:gd name="connsiteY525" fmla="*/ 6254408 h 6857968"/>
              <a:gd name="connsiteX526" fmla="*/ 1268245 w 9497977"/>
              <a:gd name="connsiteY526" fmla="*/ 6254408 h 6857968"/>
              <a:gd name="connsiteX527" fmla="*/ 1268245 w 9497977"/>
              <a:gd name="connsiteY527" fmla="*/ 6183107 h 6857968"/>
              <a:gd name="connsiteX528" fmla="*/ 1054277 w 9497977"/>
              <a:gd name="connsiteY528" fmla="*/ 6183107 h 6857968"/>
              <a:gd name="connsiteX529" fmla="*/ 1054277 w 9497977"/>
              <a:gd name="connsiteY529" fmla="*/ 6254408 h 6857968"/>
              <a:gd name="connsiteX530" fmla="*/ 1125575 w 9497977"/>
              <a:gd name="connsiteY530" fmla="*/ 6254408 h 6857968"/>
              <a:gd name="connsiteX531" fmla="*/ 1125575 w 9497977"/>
              <a:gd name="connsiteY531" fmla="*/ 6183107 h 6857968"/>
              <a:gd name="connsiteX532" fmla="*/ 911663 w 9497977"/>
              <a:gd name="connsiteY532" fmla="*/ 6183107 h 6857968"/>
              <a:gd name="connsiteX533" fmla="*/ 911663 w 9497977"/>
              <a:gd name="connsiteY533" fmla="*/ 6254408 h 6857968"/>
              <a:gd name="connsiteX534" fmla="*/ 982964 w 9497977"/>
              <a:gd name="connsiteY534" fmla="*/ 6254408 h 6857968"/>
              <a:gd name="connsiteX535" fmla="*/ 982964 w 9497977"/>
              <a:gd name="connsiteY535" fmla="*/ 6183107 h 6857968"/>
              <a:gd name="connsiteX536" fmla="*/ 769001 w 9497977"/>
              <a:gd name="connsiteY536" fmla="*/ 6183107 h 6857968"/>
              <a:gd name="connsiteX537" fmla="*/ 769001 w 9497977"/>
              <a:gd name="connsiteY537" fmla="*/ 6254408 h 6857968"/>
              <a:gd name="connsiteX538" fmla="*/ 840299 w 9497977"/>
              <a:gd name="connsiteY538" fmla="*/ 6254408 h 6857968"/>
              <a:gd name="connsiteX539" fmla="*/ 840299 w 9497977"/>
              <a:gd name="connsiteY539" fmla="*/ 6183107 h 6857968"/>
              <a:gd name="connsiteX540" fmla="*/ 7329490 w 9497977"/>
              <a:gd name="connsiteY540" fmla="*/ 6040435 h 6857968"/>
              <a:gd name="connsiteX541" fmla="*/ 7329490 w 9497977"/>
              <a:gd name="connsiteY541" fmla="*/ 6111736 h 6857968"/>
              <a:gd name="connsiteX542" fmla="*/ 7400791 w 9497977"/>
              <a:gd name="connsiteY542" fmla="*/ 6111736 h 6857968"/>
              <a:gd name="connsiteX543" fmla="*/ 7400791 w 9497977"/>
              <a:gd name="connsiteY543" fmla="*/ 6040435 h 6857968"/>
              <a:gd name="connsiteX544" fmla="*/ 7186888 w 9497977"/>
              <a:gd name="connsiteY544" fmla="*/ 6040435 h 6857968"/>
              <a:gd name="connsiteX545" fmla="*/ 7186888 w 9497977"/>
              <a:gd name="connsiteY545" fmla="*/ 6111736 h 6857968"/>
              <a:gd name="connsiteX546" fmla="*/ 7258188 w 9497977"/>
              <a:gd name="connsiteY546" fmla="*/ 6111736 h 6857968"/>
              <a:gd name="connsiteX547" fmla="*/ 7258188 w 9497977"/>
              <a:gd name="connsiteY547" fmla="*/ 6040435 h 6857968"/>
              <a:gd name="connsiteX548" fmla="*/ 7044216 w 9497977"/>
              <a:gd name="connsiteY548" fmla="*/ 6040435 h 6857968"/>
              <a:gd name="connsiteX549" fmla="*/ 7044216 w 9497977"/>
              <a:gd name="connsiteY549" fmla="*/ 6111736 h 6857968"/>
              <a:gd name="connsiteX550" fmla="*/ 7115517 w 9497977"/>
              <a:gd name="connsiteY550" fmla="*/ 6111736 h 6857968"/>
              <a:gd name="connsiteX551" fmla="*/ 7115517 w 9497977"/>
              <a:gd name="connsiteY551" fmla="*/ 6040435 h 6857968"/>
              <a:gd name="connsiteX552" fmla="*/ 6901543 w 9497977"/>
              <a:gd name="connsiteY552" fmla="*/ 6040435 h 6857968"/>
              <a:gd name="connsiteX553" fmla="*/ 6901543 w 9497977"/>
              <a:gd name="connsiteY553" fmla="*/ 6111736 h 6857968"/>
              <a:gd name="connsiteX554" fmla="*/ 6972844 w 9497977"/>
              <a:gd name="connsiteY554" fmla="*/ 6111736 h 6857968"/>
              <a:gd name="connsiteX555" fmla="*/ 6972844 w 9497977"/>
              <a:gd name="connsiteY555" fmla="*/ 6040435 h 6857968"/>
              <a:gd name="connsiteX556" fmla="*/ 6758942 w 9497977"/>
              <a:gd name="connsiteY556" fmla="*/ 6040435 h 6857968"/>
              <a:gd name="connsiteX557" fmla="*/ 6758942 w 9497977"/>
              <a:gd name="connsiteY557" fmla="*/ 6111736 h 6857968"/>
              <a:gd name="connsiteX558" fmla="*/ 6830242 w 9497977"/>
              <a:gd name="connsiteY558" fmla="*/ 6111736 h 6857968"/>
              <a:gd name="connsiteX559" fmla="*/ 6830242 w 9497977"/>
              <a:gd name="connsiteY559" fmla="*/ 6040435 h 6857968"/>
              <a:gd name="connsiteX560" fmla="*/ 6616269 w 9497977"/>
              <a:gd name="connsiteY560" fmla="*/ 6040435 h 6857968"/>
              <a:gd name="connsiteX561" fmla="*/ 6616269 w 9497977"/>
              <a:gd name="connsiteY561" fmla="*/ 6111736 h 6857968"/>
              <a:gd name="connsiteX562" fmla="*/ 6687570 w 9497977"/>
              <a:gd name="connsiteY562" fmla="*/ 6111736 h 6857968"/>
              <a:gd name="connsiteX563" fmla="*/ 6687570 w 9497977"/>
              <a:gd name="connsiteY563" fmla="*/ 6040435 h 6857968"/>
              <a:gd name="connsiteX564" fmla="*/ 6473667 w 9497977"/>
              <a:gd name="connsiteY564" fmla="*/ 6040435 h 6857968"/>
              <a:gd name="connsiteX565" fmla="*/ 6473667 w 9497977"/>
              <a:gd name="connsiteY565" fmla="*/ 6111736 h 6857968"/>
              <a:gd name="connsiteX566" fmla="*/ 6544968 w 9497977"/>
              <a:gd name="connsiteY566" fmla="*/ 6111736 h 6857968"/>
              <a:gd name="connsiteX567" fmla="*/ 6544968 w 9497977"/>
              <a:gd name="connsiteY567" fmla="*/ 6040435 h 6857968"/>
              <a:gd name="connsiteX568" fmla="*/ 6330995 w 9497977"/>
              <a:gd name="connsiteY568" fmla="*/ 6040435 h 6857968"/>
              <a:gd name="connsiteX569" fmla="*/ 6330995 w 9497977"/>
              <a:gd name="connsiteY569" fmla="*/ 6111736 h 6857968"/>
              <a:gd name="connsiteX570" fmla="*/ 6402296 w 9497977"/>
              <a:gd name="connsiteY570" fmla="*/ 6111736 h 6857968"/>
              <a:gd name="connsiteX571" fmla="*/ 6402296 w 9497977"/>
              <a:gd name="connsiteY571" fmla="*/ 6040435 h 6857968"/>
              <a:gd name="connsiteX572" fmla="*/ 6188393 w 9497977"/>
              <a:gd name="connsiteY572" fmla="*/ 6040435 h 6857968"/>
              <a:gd name="connsiteX573" fmla="*/ 6188393 w 9497977"/>
              <a:gd name="connsiteY573" fmla="*/ 6111736 h 6857968"/>
              <a:gd name="connsiteX574" fmla="*/ 6259694 w 9497977"/>
              <a:gd name="connsiteY574" fmla="*/ 6111736 h 6857968"/>
              <a:gd name="connsiteX575" fmla="*/ 6259694 w 9497977"/>
              <a:gd name="connsiteY575" fmla="*/ 6040435 h 6857968"/>
              <a:gd name="connsiteX576" fmla="*/ 6045721 w 9497977"/>
              <a:gd name="connsiteY576" fmla="*/ 6040435 h 6857968"/>
              <a:gd name="connsiteX577" fmla="*/ 6045721 w 9497977"/>
              <a:gd name="connsiteY577" fmla="*/ 6111736 h 6857968"/>
              <a:gd name="connsiteX578" fmla="*/ 6117021 w 9497977"/>
              <a:gd name="connsiteY578" fmla="*/ 6111736 h 6857968"/>
              <a:gd name="connsiteX579" fmla="*/ 6117021 w 9497977"/>
              <a:gd name="connsiteY579" fmla="*/ 6040435 h 6857968"/>
              <a:gd name="connsiteX580" fmla="*/ 5903048 w 9497977"/>
              <a:gd name="connsiteY580" fmla="*/ 6040435 h 6857968"/>
              <a:gd name="connsiteX581" fmla="*/ 5903048 w 9497977"/>
              <a:gd name="connsiteY581" fmla="*/ 6111736 h 6857968"/>
              <a:gd name="connsiteX582" fmla="*/ 5974349 w 9497977"/>
              <a:gd name="connsiteY582" fmla="*/ 6111736 h 6857968"/>
              <a:gd name="connsiteX583" fmla="*/ 5974349 w 9497977"/>
              <a:gd name="connsiteY583" fmla="*/ 6040435 h 6857968"/>
              <a:gd name="connsiteX584" fmla="*/ 5760447 w 9497977"/>
              <a:gd name="connsiteY584" fmla="*/ 6040435 h 6857968"/>
              <a:gd name="connsiteX585" fmla="*/ 5760447 w 9497977"/>
              <a:gd name="connsiteY585" fmla="*/ 6111736 h 6857968"/>
              <a:gd name="connsiteX586" fmla="*/ 5831748 w 9497977"/>
              <a:gd name="connsiteY586" fmla="*/ 6111736 h 6857968"/>
              <a:gd name="connsiteX587" fmla="*/ 5831748 w 9497977"/>
              <a:gd name="connsiteY587" fmla="*/ 6040435 h 6857968"/>
              <a:gd name="connsiteX588" fmla="*/ 5617774 w 9497977"/>
              <a:gd name="connsiteY588" fmla="*/ 6040435 h 6857968"/>
              <a:gd name="connsiteX589" fmla="*/ 5617774 w 9497977"/>
              <a:gd name="connsiteY589" fmla="*/ 6111736 h 6857968"/>
              <a:gd name="connsiteX590" fmla="*/ 5689075 w 9497977"/>
              <a:gd name="connsiteY590" fmla="*/ 6111736 h 6857968"/>
              <a:gd name="connsiteX591" fmla="*/ 5689075 w 9497977"/>
              <a:gd name="connsiteY591" fmla="*/ 6040435 h 6857968"/>
              <a:gd name="connsiteX592" fmla="*/ 5475173 w 9497977"/>
              <a:gd name="connsiteY592" fmla="*/ 6040435 h 6857968"/>
              <a:gd name="connsiteX593" fmla="*/ 5475173 w 9497977"/>
              <a:gd name="connsiteY593" fmla="*/ 6111736 h 6857968"/>
              <a:gd name="connsiteX594" fmla="*/ 5546474 w 9497977"/>
              <a:gd name="connsiteY594" fmla="*/ 6111736 h 6857968"/>
              <a:gd name="connsiteX595" fmla="*/ 5546474 w 9497977"/>
              <a:gd name="connsiteY595" fmla="*/ 6040435 h 6857968"/>
              <a:gd name="connsiteX596" fmla="*/ 5332500 w 9497977"/>
              <a:gd name="connsiteY596" fmla="*/ 6040435 h 6857968"/>
              <a:gd name="connsiteX597" fmla="*/ 5332500 w 9497977"/>
              <a:gd name="connsiteY597" fmla="*/ 6111736 h 6857968"/>
              <a:gd name="connsiteX598" fmla="*/ 5403801 w 9497977"/>
              <a:gd name="connsiteY598" fmla="*/ 6111736 h 6857968"/>
              <a:gd name="connsiteX599" fmla="*/ 5403801 w 9497977"/>
              <a:gd name="connsiteY599" fmla="*/ 6040435 h 6857968"/>
              <a:gd name="connsiteX600" fmla="*/ 5189828 w 9497977"/>
              <a:gd name="connsiteY600" fmla="*/ 6040435 h 6857968"/>
              <a:gd name="connsiteX601" fmla="*/ 5189828 w 9497977"/>
              <a:gd name="connsiteY601" fmla="*/ 6111736 h 6857968"/>
              <a:gd name="connsiteX602" fmla="*/ 5261129 w 9497977"/>
              <a:gd name="connsiteY602" fmla="*/ 6111736 h 6857968"/>
              <a:gd name="connsiteX603" fmla="*/ 5261129 w 9497977"/>
              <a:gd name="connsiteY603" fmla="*/ 6040435 h 6857968"/>
              <a:gd name="connsiteX604" fmla="*/ 5047226 w 9497977"/>
              <a:gd name="connsiteY604" fmla="*/ 6040435 h 6857968"/>
              <a:gd name="connsiteX605" fmla="*/ 5047226 w 9497977"/>
              <a:gd name="connsiteY605" fmla="*/ 6111736 h 6857968"/>
              <a:gd name="connsiteX606" fmla="*/ 5118527 w 9497977"/>
              <a:gd name="connsiteY606" fmla="*/ 6111736 h 6857968"/>
              <a:gd name="connsiteX607" fmla="*/ 5118527 w 9497977"/>
              <a:gd name="connsiteY607" fmla="*/ 6040435 h 6857968"/>
              <a:gd name="connsiteX608" fmla="*/ 4904553 w 9497977"/>
              <a:gd name="connsiteY608" fmla="*/ 6040435 h 6857968"/>
              <a:gd name="connsiteX609" fmla="*/ 4904553 w 9497977"/>
              <a:gd name="connsiteY609" fmla="*/ 6111736 h 6857968"/>
              <a:gd name="connsiteX610" fmla="*/ 4975854 w 9497977"/>
              <a:gd name="connsiteY610" fmla="*/ 6111736 h 6857968"/>
              <a:gd name="connsiteX611" fmla="*/ 4975854 w 9497977"/>
              <a:gd name="connsiteY611" fmla="*/ 6040435 h 6857968"/>
              <a:gd name="connsiteX612" fmla="*/ 4761952 w 9497977"/>
              <a:gd name="connsiteY612" fmla="*/ 6040435 h 6857968"/>
              <a:gd name="connsiteX613" fmla="*/ 4761952 w 9497977"/>
              <a:gd name="connsiteY613" fmla="*/ 6111736 h 6857968"/>
              <a:gd name="connsiteX614" fmla="*/ 4833253 w 9497977"/>
              <a:gd name="connsiteY614" fmla="*/ 6111736 h 6857968"/>
              <a:gd name="connsiteX615" fmla="*/ 4833253 w 9497977"/>
              <a:gd name="connsiteY615" fmla="*/ 6040435 h 6857968"/>
              <a:gd name="connsiteX616" fmla="*/ 4619279 w 9497977"/>
              <a:gd name="connsiteY616" fmla="*/ 6040435 h 6857968"/>
              <a:gd name="connsiteX617" fmla="*/ 4619279 w 9497977"/>
              <a:gd name="connsiteY617" fmla="*/ 6111736 h 6857968"/>
              <a:gd name="connsiteX618" fmla="*/ 4690580 w 9497977"/>
              <a:gd name="connsiteY618" fmla="*/ 6111736 h 6857968"/>
              <a:gd name="connsiteX619" fmla="*/ 4690580 w 9497977"/>
              <a:gd name="connsiteY619" fmla="*/ 6040435 h 6857968"/>
              <a:gd name="connsiteX620" fmla="*/ 4476678 w 9497977"/>
              <a:gd name="connsiteY620" fmla="*/ 6040435 h 6857968"/>
              <a:gd name="connsiteX621" fmla="*/ 4476678 w 9497977"/>
              <a:gd name="connsiteY621" fmla="*/ 6111736 h 6857968"/>
              <a:gd name="connsiteX622" fmla="*/ 4547979 w 9497977"/>
              <a:gd name="connsiteY622" fmla="*/ 6111736 h 6857968"/>
              <a:gd name="connsiteX623" fmla="*/ 4547979 w 9497977"/>
              <a:gd name="connsiteY623" fmla="*/ 6040435 h 6857968"/>
              <a:gd name="connsiteX624" fmla="*/ 4334005 w 9497977"/>
              <a:gd name="connsiteY624" fmla="*/ 6040435 h 6857968"/>
              <a:gd name="connsiteX625" fmla="*/ 4334005 w 9497977"/>
              <a:gd name="connsiteY625" fmla="*/ 6111736 h 6857968"/>
              <a:gd name="connsiteX626" fmla="*/ 4405306 w 9497977"/>
              <a:gd name="connsiteY626" fmla="*/ 6111736 h 6857968"/>
              <a:gd name="connsiteX627" fmla="*/ 4405306 w 9497977"/>
              <a:gd name="connsiteY627" fmla="*/ 6040435 h 6857968"/>
              <a:gd name="connsiteX628" fmla="*/ 4191404 w 9497977"/>
              <a:gd name="connsiteY628" fmla="*/ 6040435 h 6857968"/>
              <a:gd name="connsiteX629" fmla="*/ 4191404 w 9497977"/>
              <a:gd name="connsiteY629" fmla="*/ 6111736 h 6857968"/>
              <a:gd name="connsiteX630" fmla="*/ 4262705 w 9497977"/>
              <a:gd name="connsiteY630" fmla="*/ 6111736 h 6857968"/>
              <a:gd name="connsiteX631" fmla="*/ 4262705 w 9497977"/>
              <a:gd name="connsiteY631" fmla="*/ 6040435 h 6857968"/>
              <a:gd name="connsiteX632" fmla="*/ 4048731 w 9497977"/>
              <a:gd name="connsiteY632" fmla="*/ 6040435 h 6857968"/>
              <a:gd name="connsiteX633" fmla="*/ 4048731 w 9497977"/>
              <a:gd name="connsiteY633" fmla="*/ 6111736 h 6857968"/>
              <a:gd name="connsiteX634" fmla="*/ 4120032 w 9497977"/>
              <a:gd name="connsiteY634" fmla="*/ 6111736 h 6857968"/>
              <a:gd name="connsiteX635" fmla="*/ 4120032 w 9497977"/>
              <a:gd name="connsiteY635" fmla="*/ 6040435 h 6857968"/>
              <a:gd name="connsiteX636" fmla="*/ 3906059 w 9497977"/>
              <a:gd name="connsiteY636" fmla="*/ 6040435 h 6857968"/>
              <a:gd name="connsiteX637" fmla="*/ 3906059 w 9497977"/>
              <a:gd name="connsiteY637" fmla="*/ 6111736 h 6857968"/>
              <a:gd name="connsiteX638" fmla="*/ 3977360 w 9497977"/>
              <a:gd name="connsiteY638" fmla="*/ 6111736 h 6857968"/>
              <a:gd name="connsiteX639" fmla="*/ 3977360 w 9497977"/>
              <a:gd name="connsiteY639" fmla="*/ 6040435 h 6857968"/>
              <a:gd name="connsiteX640" fmla="*/ 3763457 w 9497977"/>
              <a:gd name="connsiteY640" fmla="*/ 6040435 h 6857968"/>
              <a:gd name="connsiteX641" fmla="*/ 3763457 w 9497977"/>
              <a:gd name="connsiteY641" fmla="*/ 6111736 h 6857968"/>
              <a:gd name="connsiteX642" fmla="*/ 3834758 w 9497977"/>
              <a:gd name="connsiteY642" fmla="*/ 6111736 h 6857968"/>
              <a:gd name="connsiteX643" fmla="*/ 3834758 w 9497977"/>
              <a:gd name="connsiteY643" fmla="*/ 6040435 h 6857968"/>
              <a:gd name="connsiteX644" fmla="*/ 3620784 w 9497977"/>
              <a:gd name="connsiteY644" fmla="*/ 6040435 h 6857968"/>
              <a:gd name="connsiteX645" fmla="*/ 3620784 w 9497977"/>
              <a:gd name="connsiteY645" fmla="*/ 6111736 h 6857968"/>
              <a:gd name="connsiteX646" fmla="*/ 3692085 w 9497977"/>
              <a:gd name="connsiteY646" fmla="*/ 6111736 h 6857968"/>
              <a:gd name="connsiteX647" fmla="*/ 3692085 w 9497977"/>
              <a:gd name="connsiteY647" fmla="*/ 6040435 h 6857968"/>
              <a:gd name="connsiteX648" fmla="*/ 3478184 w 9497977"/>
              <a:gd name="connsiteY648" fmla="*/ 6040435 h 6857968"/>
              <a:gd name="connsiteX649" fmla="*/ 3478184 w 9497977"/>
              <a:gd name="connsiteY649" fmla="*/ 6111736 h 6857968"/>
              <a:gd name="connsiteX650" fmla="*/ 3549484 w 9497977"/>
              <a:gd name="connsiteY650" fmla="*/ 6111736 h 6857968"/>
              <a:gd name="connsiteX651" fmla="*/ 3549484 w 9497977"/>
              <a:gd name="connsiteY651" fmla="*/ 6040435 h 6857968"/>
              <a:gd name="connsiteX652" fmla="*/ 3335511 w 9497977"/>
              <a:gd name="connsiteY652" fmla="*/ 6040435 h 6857968"/>
              <a:gd name="connsiteX653" fmla="*/ 3335511 w 9497977"/>
              <a:gd name="connsiteY653" fmla="*/ 6111736 h 6857968"/>
              <a:gd name="connsiteX654" fmla="*/ 3406811 w 9497977"/>
              <a:gd name="connsiteY654" fmla="*/ 6111736 h 6857968"/>
              <a:gd name="connsiteX655" fmla="*/ 3406811 w 9497977"/>
              <a:gd name="connsiteY655" fmla="*/ 6040435 h 6857968"/>
              <a:gd name="connsiteX656" fmla="*/ 3192839 w 9497977"/>
              <a:gd name="connsiteY656" fmla="*/ 6040435 h 6857968"/>
              <a:gd name="connsiteX657" fmla="*/ 3192839 w 9497977"/>
              <a:gd name="connsiteY657" fmla="*/ 6111736 h 6857968"/>
              <a:gd name="connsiteX658" fmla="*/ 3264139 w 9497977"/>
              <a:gd name="connsiteY658" fmla="*/ 6111736 h 6857968"/>
              <a:gd name="connsiteX659" fmla="*/ 3264139 w 9497977"/>
              <a:gd name="connsiteY659" fmla="*/ 6040435 h 6857968"/>
              <a:gd name="connsiteX660" fmla="*/ 3050237 w 9497977"/>
              <a:gd name="connsiteY660" fmla="*/ 6040435 h 6857968"/>
              <a:gd name="connsiteX661" fmla="*/ 3050237 w 9497977"/>
              <a:gd name="connsiteY661" fmla="*/ 6111736 h 6857968"/>
              <a:gd name="connsiteX662" fmla="*/ 3121537 w 9497977"/>
              <a:gd name="connsiteY662" fmla="*/ 6111736 h 6857968"/>
              <a:gd name="connsiteX663" fmla="*/ 3121537 w 9497977"/>
              <a:gd name="connsiteY663" fmla="*/ 6040435 h 6857968"/>
              <a:gd name="connsiteX664" fmla="*/ 2907564 w 9497977"/>
              <a:gd name="connsiteY664" fmla="*/ 6040435 h 6857968"/>
              <a:gd name="connsiteX665" fmla="*/ 2907564 w 9497977"/>
              <a:gd name="connsiteY665" fmla="*/ 6111736 h 6857968"/>
              <a:gd name="connsiteX666" fmla="*/ 2978865 w 9497977"/>
              <a:gd name="connsiteY666" fmla="*/ 6111736 h 6857968"/>
              <a:gd name="connsiteX667" fmla="*/ 2978865 w 9497977"/>
              <a:gd name="connsiteY667" fmla="*/ 6040435 h 6857968"/>
              <a:gd name="connsiteX668" fmla="*/ 2764962 w 9497977"/>
              <a:gd name="connsiteY668" fmla="*/ 6040435 h 6857968"/>
              <a:gd name="connsiteX669" fmla="*/ 2764962 w 9497977"/>
              <a:gd name="connsiteY669" fmla="*/ 6111736 h 6857968"/>
              <a:gd name="connsiteX670" fmla="*/ 2836263 w 9497977"/>
              <a:gd name="connsiteY670" fmla="*/ 6111736 h 6857968"/>
              <a:gd name="connsiteX671" fmla="*/ 2836263 w 9497977"/>
              <a:gd name="connsiteY671" fmla="*/ 6040435 h 6857968"/>
              <a:gd name="connsiteX672" fmla="*/ 2622291 w 9497977"/>
              <a:gd name="connsiteY672" fmla="*/ 6040435 h 6857968"/>
              <a:gd name="connsiteX673" fmla="*/ 2622291 w 9497977"/>
              <a:gd name="connsiteY673" fmla="*/ 6111736 h 6857968"/>
              <a:gd name="connsiteX674" fmla="*/ 2693591 w 9497977"/>
              <a:gd name="connsiteY674" fmla="*/ 6111736 h 6857968"/>
              <a:gd name="connsiteX675" fmla="*/ 2693591 w 9497977"/>
              <a:gd name="connsiteY675" fmla="*/ 6040435 h 6857968"/>
              <a:gd name="connsiteX676" fmla="*/ 2479688 w 9497977"/>
              <a:gd name="connsiteY676" fmla="*/ 6040435 h 6857968"/>
              <a:gd name="connsiteX677" fmla="*/ 2479688 w 9497977"/>
              <a:gd name="connsiteY677" fmla="*/ 6111736 h 6857968"/>
              <a:gd name="connsiteX678" fmla="*/ 2550990 w 9497977"/>
              <a:gd name="connsiteY678" fmla="*/ 6111736 h 6857968"/>
              <a:gd name="connsiteX679" fmla="*/ 2550990 w 9497977"/>
              <a:gd name="connsiteY679" fmla="*/ 6040435 h 6857968"/>
              <a:gd name="connsiteX680" fmla="*/ 2337016 w 9497977"/>
              <a:gd name="connsiteY680" fmla="*/ 6040435 h 6857968"/>
              <a:gd name="connsiteX681" fmla="*/ 2337016 w 9497977"/>
              <a:gd name="connsiteY681" fmla="*/ 6111736 h 6857968"/>
              <a:gd name="connsiteX682" fmla="*/ 2408317 w 9497977"/>
              <a:gd name="connsiteY682" fmla="*/ 6111736 h 6857968"/>
              <a:gd name="connsiteX683" fmla="*/ 2408317 w 9497977"/>
              <a:gd name="connsiteY683" fmla="*/ 6040435 h 6857968"/>
              <a:gd name="connsiteX684" fmla="*/ 2195429 w 9497977"/>
              <a:gd name="connsiteY684" fmla="*/ 6040435 h 6857968"/>
              <a:gd name="connsiteX685" fmla="*/ 2195429 w 9497977"/>
              <a:gd name="connsiteY685" fmla="*/ 6111736 h 6857968"/>
              <a:gd name="connsiteX686" fmla="*/ 2266731 w 9497977"/>
              <a:gd name="connsiteY686" fmla="*/ 6111736 h 6857968"/>
              <a:gd name="connsiteX687" fmla="*/ 2266731 w 9497977"/>
              <a:gd name="connsiteY687" fmla="*/ 6040435 h 6857968"/>
              <a:gd name="connsiteX688" fmla="*/ 2052828 w 9497977"/>
              <a:gd name="connsiteY688" fmla="*/ 6040435 h 6857968"/>
              <a:gd name="connsiteX689" fmla="*/ 2052828 w 9497977"/>
              <a:gd name="connsiteY689" fmla="*/ 6111736 h 6857968"/>
              <a:gd name="connsiteX690" fmla="*/ 2124128 w 9497977"/>
              <a:gd name="connsiteY690" fmla="*/ 6111736 h 6857968"/>
              <a:gd name="connsiteX691" fmla="*/ 2124128 w 9497977"/>
              <a:gd name="connsiteY691" fmla="*/ 6040435 h 6857968"/>
              <a:gd name="connsiteX692" fmla="*/ 1910155 w 9497977"/>
              <a:gd name="connsiteY692" fmla="*/ 6040435 h 6857968"/>
              <a:gd name="connsiteX693" fmla="*/ 1910155 w 9497977"/>
              <a:gd name="connsiteY693" fmla="*/ 6111736 h 6857968"/>
              <a:gd name="connsiteX694" fmla="*/ 1981455 w 9497977"/>
              <a:gd name="connsiteY694" fmla="*/ 6111736 h 6857968"/>
              <a:gd name="connsiteX695" fmla="*/ 1981455 w 9497977"/>
              <a:gd name="connsiteY695" fmla="*/ 6040435 h 6857968"/>
              <a:gd name="connsiteX696" fmla="*/ 1767483 w 9497977"/>
              <a:gd name="connsiteY696" fmla="*/ 6040435 h 6857968"/>
              <a:gd name="connsiteX697" fmla="*/ 1767483 w 9497977"/>
              <a:gd name="connsiteY697" fmla="*/ 6111736 h 6857968"/>
              <a:gd name="connsiteX698" fmla="*/ 1838783 w 9497977"/>
              <a:gd name="connsiteY698" fmla="*/ 6111736 h 6857968"/>
              <a:gd name="connsiteX699" fmla="*/ 1838783 w 9497977"/>
              <a:gd name="connsiteY699" fmla="*/ 6040435 h 6857968"/>
              <a:gd name="connsiteX700" fmla="*/ 1624882 w 9497977"/>
              <a:gd name="connsiteY700" fmla="*/ 6040435 h 6857968"/>
              <a:gd name="connsiteX701" fmla="*/ 1624882 w 9497977"/>
              <a:gd name="connsiteY701" fmla="*/ 6111736 h 6857968"/>
              <a:gd name="connsiteX702" fmla="*/ 1696183 w 9497977"/>
              <a:gd name="connsiteY702" fmla="*/ 6111736 h 6857968"/>
              <a:gd name="connsiteX703" fmla="*/ 1696183 w 9497977"/>
              <a:gd name="connsiteY703" fmla="*/ 6040435 h 6857968"/>
              <a:gd name="connsiteX704" fmla="*/ 1482218 w 9497977"/>
              <a:gd name="connsiteY704" fmla="*/ 6040435 h 6857968"/>
              <a:gd name="connsiteX705" fmla="*/ 1482218 w 9497977"/>
              <a:gd name="connsiteY705" fmla="*/ 6111736 h 6857968"/>
              <a:gd name="connsiteX706" fmla="*/ 1553511 w 9497977"/>
              <a:gd name="connsiteY706" fmla="*/ 6111736 h 6857968"/>
              <a:gd name="connsiteX707" fmla="*/ 1553511 w 9497977"/>
              <a:gd name="connsiteY707" fmla="*/ 6040435 h 6857968"/>
              <a:gd name="connsiteX708" fmla="*/ 1339621 w 9497977"/>
              <a:gd name="connsiteY708" fmla="*/ 6040435 h 6857968"/>
              <a:gd name="connsiteX709" fmla="*/ 1339621 w 9497977"/>
              <a:gd name="connsiteY709" fmla="*/ 6111736 h 6857968"/>
              <a:gd name="connsiteX710" fmla="*/ 1410920 w 9497977"/>
              <a:gd name="connsiteY710" fmla="*/ 6111736 h 6857968"/>
              <a:gd name="connsiteX711" fmla="*/ 1410920 w 9497977"/>
              <a:gd name="connsiteY711" fmla="*/ 6040435 h 6857968"/>
              <a:gd name="connsiteX712" fmla="*/ 1196948 w 9497977"/>
              <a:gd name="connsiteY712" fmla="*/ 6040435 h 6857968"/>
              <a:gd name="connsiteX713" fmla="*/ 1196948 w 9497977"/>
              <a:gd name="connsiteY713" fmla="*/ 6111736 h 6857968"/>
              <a:gd name="connsiteX714" fmla="*/ 1268245 w 9497977"/>
              <a:gd name="connsiteY714" fmla="*/ 6111736 h 6857968"/>
              <a:gd name="connsiteX715" fmla="*/ 1268245 w 9497977"/>
              <a:gd name="connsiteY715" fmla="*/ 6040435 h 6857968"/>
              <a:gd name="connsiteX716" fmla="*/ 1054277 w 9497977"/>
              <a:gd name="connsiteY716" fmla="*/ 6040435 h 6857968"/>
              <a:gd name="connsiteX717" fmla="*/ 1054277 w 9497977"/>
              <a:gd name="connsiteY717" fmla="*/ 6111736 h 6857968"/>
              <a:gd name="connsiteX718" fmla="*/ 1125575 w 9497977"/>
              <a:gd name="connsiteY718" fmla="*/ 6111736 h 6857968"/>
              <a:gd name="connsiteX719" fmla="*/ 1125575 w 9497977"/>
              <a:gd name="connsiteY719" fmla="*/ 6040435 h 6857968"/>
              <a:gd name="connsiteX720" fmla="*/ 911663 w 9497977"/>
              <a:gd name="connsiteY720" fmla="*/ 6040435 h 6857968"/>
              <a:gd name="connsiteX721" fmla="*/ 911663 w 9497977"/>
              <a:gd name="connsiteY721" fmla="*/ 6111736 h 6857968"/>
              <a:gd name="connsiteX722" fmla="*/ 982964 w 9497977"/>
              <a:gd name="connsiteY722" fmla="*/ 6111736 h 6857968"/>
              <a:gd name="connsiteX723" fmla="*/ 982964 w 9497977"/>
              <a:gd name="connsiteY723" fmla="*/ 6040435 h 6857968"/>
              <a:gd name="connsiteX724" fmla="*/ 6857645 w 9497977"/>
              <a:gd name="connsiteY724" fmla="*/ 0 h 6857968"/>
              <a:gd name="connsiteX725" fmla="*/ 9497977 w 9497977"/>
              <a:gd name="connsiteY725" fmla="*/ 0 h 6857968"/>
              <a:gd name="connsiteX726" fmla="*/ 9497977 w 9497977"/>
              <a:gd name="connsiteY726" fmla="*/ 6857968 h 6857968"/>
              <a:gd name="connsiteX727" fmla="*/ 0 w 9497977"/>
              <a:gd name="connsiteY727" fmla="*/ 6857968 h 6857968"/>
              <a:gd name="connsiteX728" fmla="*/ 341118 w 9497977"/>
              <a:gd name="connsiteY728" fmla="*/ 6516838 h 6857968"/>
              <a:gd name="connsiteX729" fmla="*/ 341118 w 9497977"/>
              <a:gd name="connsiteY729" fmla="*/ 6545648 h 6857968"/>
              <a:gd name="connsiteX730" fmla="*/ 412416 w 9497977"/>
              <a:gd name="connsiteY730" fmla="*/ 6545648 h 6857968"/>
              <a:gd name="connsiteX731" fmla="*/ 412416 w 9497977"/>
              <a:gd name="connsiteY731" fmla="*/ 6474347 h 6857968"/>
              <a:gd name="connsiteX732" fmla="*/ 383607 w 9497977"/>
              <a:gd name="connsiteY732" fmla="*/ 6474347 h 6857968"/>
              <a:gd name="connsiteX733" fmla="*/ 483718 w 9497977"/>
              <a:gd name="connsiteY733" fmla="*/ 6374231 h 6857968"/>
              <a:gd name="connsiteX734" fmla="*/ 483718 w 9497977"/>
              <a:gd name="connsiteY734" fmla="*/ 6397010 h 6857968"/>
              <a:gd name="connsiteX735" fmla="*/ 555020 w 9497977"/>
              <a:gd name="connsiteY735" fmla="*/ 6397010 h 6857968"/>
              <a:gd name="connsiteX736" fmla="*/ 555020 w 9497977"/>
              <a:gd name="connsiteY736" fmla="*/ 6325709 h 6857968"/>
              <a:gd name="connsiteX737" fmla="*/ 532239 w 9497977"/>
              <a:gd name="connsiteY737" fmla="*/ 6325709 h 6857968"/>
              <a:gd name="connsiteX738" fmla="*/ 626392 w 9497977"/>
              <a:gd name="connsiteY738" fmla="*/ 6231552 h 6857968"/>
              <a:gd name="connsiteX739" fmla="*/ 626392 w 9497977"/>
              <a:gd name="connsiteY739" fmla="*/ 6254408 h 6857968"/>
              <a:gd name="connsiteX740" fmla="*/ 697691 w 9497977"/>
              <a:gd name="connsiteY740" fmla="*/ 6254408 h 6857968"/>
              <a:gd name="connsiteX741" fmla="*/ 697691 w 9497977"/>
              <a:gd name="connsiteY741" fmla="*/ 6183107 h 6857968"/>
              <a:gd name="connsiteX742" fmla="*/ 674833 w 9497977"/>
              <a:gd name="connsiteY742" fmla="*/ 6183107 h 6857968"/>
              <a:gd name="connsiteX743" fmla="*/ 769001 w 9497977"/>
              <a:gd name="connsiteY743" fmla="*/ 6088935 h 6857968"/>
              <a:gd name="connsiteX744" fmla="*/ 769001 w 9497977"/>
              <a:gd name="connsiteY744" fmla="*/ 6111736 h 6857968"/>
              <a:gd name="connsiteX745" fmla="*/ 840303 w 9497977"/>
              <a:gd name="connsiteY745" fmla="*/ 6111736 h 6857968"/>
              <a:gd name="connsiteX746" fmla="*/ 840303 w 9497977"/>
              <a:gd name="connsiteY746" fmla="*/ 6040435 h 6857968"/>
              <a:gd name="connsiteX747" fmla="*/ 817496 w 9497977"/>
              <a:gd name="connsiteY747" fmla="*/ 6040435 h 6857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</a:cxnLst>
            <a:rect l="l" t="t" r="r" b="b"/>
            <a:pathLst>
              <a:path w="9497977" h="6857968">
                <a:moveTo>
                  <a:pt x="6330995" y="6474347"/>
                </a:moveTo>
                <a:lnTo>
                  <a:pt x="6330995" y="6545648"/>
                </a:lnTo>
                <a:lnTo>
                  <a:pt x="6402296" y="6545648"/>
                </a:lnTo>
                <a:lnTo>
                  <a:pt x="6402296" y="6474347"/>
                </a:lnTo>
                <a:close/>
                <a:moveTo>
                  <a:pt x="6188393" y="6474347"/>
                </a:moveTo>
                <a:lnTo>
                  <a:pt x="6188393" y="6545648"/>
                </a:lnTo>
                <a:lnTo>
                  <a:pt x="6259694" y="6545648"/>
                </a:lnTo>
                <a:lnTo>
                  <a:pt x="6259694" y="6474347"/>
                </a:lnTo>
                <a:close/>
                <a:moveTo>
                  <a:pt x="6045721" y="6474347"/>
                </a:moveTo>
                <a:lnTo>
                  <a:pt x="6045721" y="6545648"/>
                </a:lnTo>
                <a:lnTo>
                  <a:pt x="6117021" y="6545648"/>
                </a:lnTo>
                <a:lnTo>
                  <a:pt x="6117021" y="6474347"/>
                </a:lnTo>
                <a:close/>
                <a:moveTo>
                  <a:pt x="5903048" y="6474347"/>
                </a:moveTo>
                <a:lnTo>
                  <a:pt x="5903048" y="6545648"/>
                </a:lnTo>
                <a:lnTo>
                  <a:pt x="5974349" y="6545648"/>
                </a:lnTo>
                <a:lnTo>
                  <a:pt x="5974349" y="6474347"/>
                </a:lnTo>
                <a:close/>
                <a:moveTo>
                  <a:pt x="5760447" y="6474347"/>
                </a:moveTo>
                <a:lnTo>
                  <a:pt x="5760447" y="6545648"/>
                </a:lnTo>
                <a:lnTo>
                  <a:pt x="5831748" y="6545648"/>
                </a:lnTo>
                <a:lnTo>
                  <a:pt x="5831748" y="6474347"/>
                </a:lnTo>
                <a:close/>
                <a:moveTo>
                  <a:pt x="5617774" y="6474347"/>
                </a:moveTo>
                <a:lnTo>
                  <a:pt x="5617774" y="6545648"/>
                </a:lnTo>
                <a:lnTo>
                  <a:pt x="5689075" y="6545648"/>
                </a:lnTo>
                <a:lnTo>
                  <a:pt x="5689075" y="6474347"/>
                </a:lnTo>
                <a:close/>
                <a:moveTo>
                  <a:pt x="5475173" y="6474347"/>
                </a:moveTo>
                <a:lnTo>
                  <a:pt x="5475173" y="6545648"/>
                </a:lnTo>
                <a:lnTo>
                  <a:pt x="5546474" y="6545648"/>
                </a:lnTo>
                <a:lnTo>
                  <a:pt x="5546474" y="6474347"/>
                </a:lnTo>
                <a:close/>
                <a:moveTo>
                  <a:pt x="5332500" y="6474347"/>
                </a:moveTo>
                <a:lnTo>
                  <a:pt x="5332500" y="6545648"/>
                </a:lnTo>
                <a:lnTo>
                  <a:pt x="5403801" y="6545648"/>
                </a:lnTo>
                <a:lnTo>
                  <a:pt x="5403801" y="6474347"/>
                </a:lnTo>
                <a:close/>
                <a:moveTo>
                  <a:pt x="5189828" y="6474347"/>
                </a:moveTo>
                <a:lnTo>
                  <a:pt x="5189828" y="6545648"/>
                </a:lnTo>
                <a:lnTo>
                  <a:pt x="5261129" y="6545648"/>
                </a:lnTo>
                <a:lnTo>
                  <a:pt x="5261129" y="6474347"/>
                </a:lnTo>
                <a:close/>
                <a:moveTo>
                  <a:pt x="5047226" y="6474347"/>
                </a:moveTo>
                <a:lnTo>
                  <a:pt x="5047226" y="6545648"/>
                </a:lnTo>
                <a:lnTo>
                  <a:pt x="5118527" y="6545648"/>
                </a:lnTo>
                <a:lnTo>
                  <a:pt x="5118527" y="6474347"/>
                </a:lnTo>
                <a:close/>
                <a:moveTo>
                  <a:pt x="4904553" y="6474347"/>
                </a:moveTo>
                <a:lnTo>
                  <a:pt x="4904553" y="6545648"/>
                </a:lnTo>
                <a:lnTo>
                  <a:pt x="4975854" y="6545648"/>
                </a:lnTo>
                <a:lnTo>
                  <a:pt x="4975854" y="6474347"/>
                </a:lnTo>
                <a:close/>
                <a:moveTo>
                  <a:pt x="4761952" y="6474347"/>
                </a:moveTo>
                <a:lnTo>
                  <a:pt x="4761952" y="6545648"/>
                </a:lnTo>
                <a:lnTo>
                  <a:pt x="4833253" y="6545648"/>
                </a:lnTo>
                <a:lnTo>
                  <a:pt x="4833253" y="6474347"/>
                </a:lnTo>
                <a:close/>
                <a:moveTo>
                  <a:pt x="4619279" y="6474347"/>
                </a:moveTo>
                <a:lnTo>
                  <a:pt x="4619279" y="6545648"/>
                </a:lnTo>
                <a:lnTo>
                  <a:pt x="4690580" y="6545648"/>
                </a:lnTo>
                <a:lnTo>
                  <a:pt x="4690580" y="6474347"/>
                </a:lnTo>
                <a:close/>
                <a:moveTo>
                  <a:pt x="4476678" y="6474347"/>
                </a:moveTo>
                <a:lnTo>
                  <a:pt x="4476678" y="6545648"/>
                </a:lnTo>
                <a:lnTo>
                  <a:pt x="4547979" y="6545648"/>
                </a:lnTo>
                <a:lnTo>
                  <a:pt x="4547979" y="6474347"/>
                </a:lnTo>
                <a:close/>
                <a:moveTo>
                  <a:pt x="4334005" y="6474347"/>
                </a:moveTo>
                <a:lnTo>
                  <a:pt x="4334005" y="6545648"/>
                </a:lnTo>
                <a:lnTo>
                  <a:pt x="4405306" y="6545648"/>
                </a:lnTo>
                <a:lnTo>
                  <a:pt x="4405306" y="6474347"/>
                </a:lnTo>
                <a:close/>
                <a:moveTo>
                  <a:pt x="4191404" y="6474347"/>
                </a:moveTo>
                <a:lnTo>
                  <a:pt x="4191404" y="6545648"/>
                </a:lnTo>
                <a:lnTo>
                  <a:pt x="4262705" y="6545648"/>
                </a:lnTo>
                <a:lnTo>
                  <a:pt x="4262705" y="6474347"/>
                </a:lnTo>
                <a:close/>
                <a:moveTo>
                  <a:pt x="4048731" y="6474347"/>
                </a:moveTo>
                <a:lnTo>
                  <a:pt x="4048731" y="6545648"/>
                </a:lnTo>
                <a:lnTo>
                  <a:pt x="4120032" y="6545648"/>
                </a:lnTo>
                <a:lnTo>
                  <a:pt x="4120032" y="6474347"/>
                </a:lnTo>
                <a:close/>
                <a:moveTo>
                  <a:pt x="3906059" y="6474347"/>
                </a:moveTo>
                <a:lnTo>
                  <a:pt x="3906059" y="6545648"/>
                </a:lnTo>
                <a:lnTo>
                  <a:pt x="3977360" y="6545648"/>
                </a:lnTo>
                <a:lnTo>
                  <a:pt x="3977360" y="6474347"/>
                </a:lnTo>
                <a:close/>
                <a:moveTo>
                  <a:pt x="3763457" y="6474347"/>
                </a:moveTo>
                <a:lnTo>
                  <a:pt x="3763457" y="6545648"/>
                </a:lnTo>
                <a:lnTo>
                  <a:pt x="3834758" y="6545648"/>
                </a:lnTo>
                <a:lnTo>
                  <a:pt x="3834758" y="6474347"/>
                </a:lnTo>
                <a:close/>
                <a:moveTo>
                  <a:pt x="3620784" y="6474347"/>
                </a:moveTo>
                <a:lnTo>
                  <a:pt x="3620784" y="6545648"/>
                </a:lnTo>
                <a:lnTo>
                  <a:pt x="3692085" y="6545648"/>
                </a:lnTo>
                <a:lnTo>
                  <a:pt x="3692085" y="6474347"/>
                </a:lnTo>
                <a:close/>
                <a:moveTo>
                  <a:pt x="3478184" y="6474347"/>
                </a:moveTo>
                <a:lnTo>
                  <a:pt x="3478184" y="6545648"/>
                </a:lnTo>
                <a:lnTo>
                  <a:pt x="3549484" y="6545648"/>
                </a:lnTo>
                <a:lnTo>
                  <a:pt x="3549484" y="6474347"/>
                </a:lnTo>
                <a:close/>
                <a:moveTo>
                  <a:pt x="3335511" y="6474347"/>
                </a:moveTo>
                <a:lnTo>
                  <a:pt x="3335511" y="6545648"/>
                </a:lnTo>
                <a:lnTo>
                  <a:pt x="3406811" y="6545648"/>
                </a:lnTo>
                <a:lnTo>
                  <a:pt x="3406811" y="6474347"/>
                </a:lnTo>
                <a:close/>
                <a:moveTo>
                  <a:pt x="3192839" y="6474347"/>
                </a:moveTo>
                <a:lnTo>
                  <a:pt x="3192839" y="6545648"/>
                </a:lnTo>
                <a:lnTo>
                  <a:pt x="3264139" y="6545648"/>
                </a:lnTo>
                <a:lnTo>
                  <a:pt x="3264139" y="6474347"/>
                </a:lnTo>
                <a:close/>
                <a:moveTo>
                  <a:pt x="3050237" y="6474347"/>
                </a:moveTo>
                <a:lnTo>
                  <a:pt x="3050237" y="6545648"/>
                </a:lnTo>
                <a:lnTo>
                  <a:pt x="3121537" y="6545648"/>
                </a:lnTo>
                <a:lnTo>
                  <a:pt x="3121537" y="6474347"/>
                </a:lnTo>
                <a:close/>
                <a:moveTo>
                  <a:pt x="2907564" y="6474347"/>
                </a:moveTo>
                <a:lnTo>
                  <a:pt x="2907564" y="6545648"/>
                </a:lnTo>
                <a:lnTo>
                  <a:pt x="2978865" y="6545648"/>
                </a:lnTo>
                <a:lnTo>
                  <a:pt x="2978865" y="6474347"/>
                </a:lnTo>
                <a:close/>
                <a:moveTo>
                  <a:pt x="2764962" y="6474347"/>
                </a:moveTo>
                <a:lnTo>
                  <a:pt x="2764962" y="6545648"/>
                </a:lnTo>
                <a:lnTo>
                  <a:pt x="2836263" y="6545648"/>
                </a:lnTo>
                <a:lnTo>
                  <a:pt x="2836263" y="6474347"/>
                </a:lnTo>
                <a:close/>
                <a:moveTo>
                  <a:pt x="2622291" y="6474347"/>
                </a:moveTo>
                <a:lnTo>
                  <a:pt x="2622291" y="6545648"/>
                </a:lnTo>
                <a:lnTo>
                  <a:pt x="2693591" y="6545648"/>
                </a:lnTo>
                <a:lnTo>
                  <a:pt x="2693591" y="6474347"/>
                </a:lnTo>
                <a:close/>
                <a:moveTo>
                  <a:pt x="2479688" y="6474347"/>
                </a:moveTo>
                <a:lnTo>
                  <a:pt x="2479688" y="6545648"/>
                </a:lnTo>
                <a:lnTo>
                  <a:pt x="2550990" y="6545648"/>
                </a:lnTo>
                <a:lnTo>
                  <a:pt x="2550990" y="6474347"/>
                </a:lnTo>
                <a:close/>
                <a:moveTo>
                  <a:pt x="2337016" y="6474347"/>
                </a:moveTo>
                <a:lnTo>
                  <a:pt x="2337016" y="6545648"/>
                </a:lnTo>
                <a:lnTo>
                  <a:pt x="2408317" y="6545648"/>
                </a:lnTo>
                <a:lnTo>
                  <a:pt x="2408317" y="6474347"/>
                </a:lnTo>
                <a:close/>
                <a:moveTo>
                  <a:pt x="2195429" y="6474347"/>
                </a:moveTo>
                <a:lnTo>
                  <a:pt x="2195429" y="6545648"/>
                </a:lnTo>
                <a:lnTo>
                  <a:pt x="2266731" y="6545648"/>
                </a:lnTo>
                <a:lnTo>
                  <a:pt x="2266731" y="6474347"/>
                </a:lnTo>
                <a:close/>
                <a:moveTo>
                  <a:pt x="2052828" y="6474347"/>
                </a:moveTo>
                <a:lnTo>
                  <a:pt x="2052828" y="6545648"/>
                </a:lnTo>
                <a:lnTo>
                  <a:pt x="2124128" y="6545648"/>
                </a:lnTo>
                <a:lnTo>
                  <a:pt x="2124128" y="6474347"/>
                </a:lnTo>
                <a:close/>
                <a:moveTo>
                  <a:pt x="1910155" y="6474347"/>
                </a:moveTo>
                <a:lnTo>
                  <a:pt x="1910155" y="6545648"/>
                </a:lnTo>
                <a:lnTo>
                  <a:pt x="1981455" y="6545648"/>
                </a:lnTo>
                <a:lnTo>
                  <a:pt x="1981455" y="6474347"/>
                </a:lnTo>
                <a:close/>
                <a:moveTo>
                  <a:pt x="1767483" y="6474347"/>
                </a:moveTo>
                <a:lnTo>
                  <a:pt x="1767483" y="6545648"/>
                </a:lnTo>
                <a:lnTo>
                  <a:pt x="1838783" y="6545648"/>
                </a:lnTo>
                <a:lnTo>
                  <a:pt x="1838783" y="6474347"/>
                </a:lnTo>
                <a:close/>
                <a:moveTo>
                  <a:pt x="1624882" y="6474347"/>
                </a:moveTo>
                <a:lnTo>
                  <a:pt x="1624882" y="6545648"/>
                </a:lnTo>
                <a:lnTo>
                  <a:pt x="1696183" y="6545648"/>
                </a:lnTo>
                <a:lnTo>
                  <a:pt x="1696183" y="6474347"/>
                </a:lnTo>
                <a:close/>
                <a:moveTo>
                  <a:pt x="1482215" y="6474347"/>
                </a:moveTo>
                <a:lnTo>
                  <a:pt x="1482215" y="6545648"/>
                </a:lnTo>
                <a:lnTo>
                  <a:pt x="1553511" y="6545648"/>
                </a:lnTo>
                <a:lnTo>
                  <a:pt x="1553511" y="6474347"/>
                </a:lnTo>
                <a:close/>
                <a:moveTo>
                  <a:pt x="1339617" y="6474347"/>
                </a:moveTo>
                <a:lnTo>
                  <a:pt x="1339617" y="6545648"/>
                </a:lnTo>
                <a:lnTo>
                  <a:pt x="1410920" y="6545648"/>
                </a:lnTo>
                <a:lnTo>
                  <a:pt x="1410920" y="6474347"/>
                </a:lnTo>
                <a:close/>
                <a:moveTo>
                  <a:pt x="1196941" y="6474347"/>
                </a:moveTo>
                <a:lnTo>
                  <a:pt x="1196941" y="6545648"/>
                </a:lnTo>
                <a:lnTo>
                  <a:pt x="1268245" y="6545648"/>
                </a:lnTo>
                <a:lnTo>
                  <a:pt x="1268245" y="6474347"/>
                </a:lnTo>
                <a:close/>
                <a:moveTo>
                  <a:pt x="1054277" y="6474347"/>
                </a:moveTo>
                <a:lnTo>
                  <a:pt x="1054277" y="6545648"/>
                </a:lnTo>
                <a:lnTo>
                  <a:pt x="1125575" y="6545648"/>
                </a:lnTo>
                <a:lnTo>
                  <a:pt x="1125575" y="6474347"/>
                </a:lnTo>
                <a:close/>
                <a:moveTo>
                  <a:pt x="911663" y="6474347"/>
                </a:moveTo>
                <a:lnTo>
                  <a:pt x="911663" y="6545648"/>
                </a:lnTo>
                <a:lnTo>
                  <a:pt x="982964" y="6545648"/>
                </a:lnTo>
                <a:lnTo>
                  <a:pt x="982964" y="6474347"/>
                </a:lnTo>
                <a:close/>
                <a:moveTo>
                  <a:pt x="769001" y="6474347"/>
                </a:moveTo>
                <a:lnTo>
                  <a:pt x="769001" y="6545648"/>
                </a:lnTo>
                <a:lnTo>
                  <a:pt x="840299" y="6545648"/>
                </a:lnTo>
                <a:lnTo>
                  <a:pt x="840299" y="6474347"/>
                </a:lnTo>
                <a:close/>
                <a:moveTo>
                  <a:pt x="626392" y="6474347"/>
                </a:moveTo>
                <a:lnTo>
                  <a:pt x="626392" y="6545648"/>
                </a:lnTo>
                <a:lnTo>
                  <a:pt x="697691" y="6545648"/>
                </a:lnTo>
                <a:lnTo>
                  <a:pt x="697691" y="6474347"/>
                </a:lnTo>
                <a:close/>
                <a:moveTo>
                  <a:pt x="483718" y="6474347"/>
                </a:moveTo>
                <a:lnTo>
                  <a:pt x="483718" y="6545648"/>
                </a:lnTo>
                <a:lnTo>
                  <a:pt x="555020" y="6545648"/>
                </a:lnTo>
                <a:lnTo>
                  <a:pt x="555020" y="6474347"/>
                </a:lnTo>
                <a:close/>
                <a:moveTo>
                  <a:pt x="7329490" y="6325709"/>
                </a:moveTo>
                <a:lnTo>
                  <a:pt x="7329490" y="6397010"/>
                </a:lnTo>
                <a:lnTo>
                  <a:pt x="7400791" y="6397010"/>
                </a:lnTo>
                <a:lnTo>
                  <a:pt x="7400791" y="6325709"/>
                </a:lnTo>
                <a:close/>
                <a:moveTo>
                  <a:pt x="7186888" y="6325709"/>
                </a:moveTo>
                <a:lnTo>
                  <a:pt x="7186888" y="6397010"/>
                </a:lnTo>
                <a:lnTo>
                  <a:pt x="7258188" y="6397010"/>
                </a:lnTo>
                <a:lnTo>
                  <a:pt x="7258188" y="6325709"/>
                </a:lnTo>
                <a:close/>
                <a:moveTo>
                  <a:pt x="7044216" y="6325709"/>
                </a:moveTo>
                <a:lnTo>
                  <a:pt x="7044216" y="6397010"/>
                </a:lnTo>
                <a:lnTo>
                  <a:pt x="7115517" y="6397010"/>
                </a:lnTo>
                <a:lnTo>
                  <a:pt x="7115517" y="6325709"/>
                </a:lnTo>
                <a:close/>
                <a:moveTo>
                  <a:pt x="6901543" y="6325709"/>
                </a:moveTo>
                <a:lnTo>
                  <a:pt x="6901543" y="6397010"/>
                </a:lnTo>
                <a:lnTo>
                  <a:pt x="6972844" y="6397010"/>
                </a:lnTo>
                <a:lnTo>
                  <a:pt x="6972844" y="6325709"/>
                </a:lnTo>
                <a:close/>
                <a:moveTo>
                  <a:pt x="6758942" y="6325709"/>
                </a:moveTo>
                <a:lnTo>
                  <a:pt x="6758942" y="6397010"/>
                </a:lnTo>
                <a:lnTo>
                  <a:pt x="6830242" y="6397010"/>
                </a:lnTo>
                <a:lnTo>
                  <a:pt x="6830242" y="6325709"/>
                </a:lnTo>
                <a:close/>
                <a:moveTo>
                  <a:pt x="6616269" y="6325709"/>
                </a:moveTo>
                <a:lnTo>
                  <a:pt x="6616269" y="6397010"/>
                </a:lnTo>
                <a:lnTo>
                  <a:pt x="6687570" y="6397010"/>
                </a:lnTo>
                <a:lnTo>
                  <a:pt x="6687570" y="6325709"/>
                </a:lnTo>
                <a:close/>
                <a:moveTo>
                  <a:pt x="6473667" y="6325709"/>
                </a:moveTo>
                <a:lnTo>
                  <a:pt x="6473667" y="6397010"/>
                </a:lnTo>
                <a:lnTo>
                  <a:pt x="6544968" y="6397010"/>
                </a:lnTo>
                <a:lnTo>
                  <a:pt x="6544968" y="6325709"/>
                </a:lnTo>
                <a:close/>
                <a:moveTo>
                  <a:pt x="6330995" y="6325709"/>
                </a:moveTo>
                <a:lnTo>
                  <a:pt x="6330995" y="6397010"/>
                </a:lnTo>
                <a:lnTo>
                  <a:pt x="6402296" y="6397010"/>
                </a:lnTo>
                <a:lnTo>
                  <a:pt x="6402296" y="6325709"/>
                </a:lnTo>
                <a:close/>
                <a:moveTo>
                  <a:pt x="6188393" y="6325709"/>
                </a:moveTo>
                <a:lnTo>
                  <a:pt x="6188393" y="6397010"/>
                </a:lnTo>
                <a:lnTo>
                  <a:pt x="6259694" y="6397010"/>
                </a:lnTo>
                <a:lnTo>
                  <a:pt x="6259694" y="6325709"/>
                </a:lnTo>
                <a:close/>
                <a:moveTo>
                  <a:pt x="6045721" y="6325709"/>
                </a:moveTo>
                <a:lnTo>
                  <a:pt x="6045721" y="6397010"/>
                </a:lnTo>
                <a:lnTo>
                  <a:pt x="6117021" y="6397010"/>
                </a:lnTo>
                <a:lnTo>
                  <a:pt x="6117021" y="6325709"/>
                </a:lnTo>
                <a:close/>
                <a:moveTo>
                  <a:pt x="5903048" y="6325709"/>
                </a:moveTo>
                <a:lnTo>
                  <a:pt x="5903048" y="6397010"/>
                </a:lnTo>
                <a:lnTo>
                  <a:pt x="5974349" y="6397010"/>
                </a:lnTo>
                <a:lnTo>
                  <a:pt x="5974349" y="6325709"/>
                </a:lnTo>
                <a:close/>
                <a:moveTo>
                  <a:pt x="5760447" y="6325709"/>
                </a:moveTo>
                <a:lnTo>
                  <a:pt x="5760447" y="6397010"/>
                </a:lnTo>
                <a:lnTo>
                  <a:pt x="5831748" y="6397010"/>
                </a:lnTo>
                <a:lnTo>
                  <a:pt x="5831748" y="6325709"/>
                </a:lnTo>
                <a:close/>
                <a:moveTo>
                  <a:pt x="5617774" y="6325709"/>
                </a:moveTo>
                <a:lnTo>
                  <a:pt x="5617774" y="6397010"/>
                </a:lnTo>
                <a:lnTo>
                  <a:pt x="5689075" y="6397010"/>
                </a:lnTo>
                <a:lnTo>
                  <a:pt x="5689075" y="6325709"/>
                </a:lnTo>
                <a:close/>
                <a:moveTo>
                  <a:pt x="5475173" y="6325709"/>
                </a:moveTo>
                <a:lnTo>
                  <a:pt x="5475173" y="6397010"/>
                </a:lnTo>
                <a:lnTo>
                  <a:pt x="5546474" y="6397010"/>
                </a:lnTo>
                <a:lnTo>
                  <a:pt x="5546474" y="6325709"/>
                </a:lnTo>
                <a:close/>
                <a:moveTo>
                  <a:pt x="5332500" y="6325709"/>
                </a:moveTo>
                <a:lnTo>
                  <a:pt x="5332500" y="6397010"/>
                </a:lnTo>
                <a:lnTo>
                  <a:pt x="5403801" y="6397010"/>
                </a:lnTo>
                <a:lnTo>
                  <a:pt x="5403801" y="6325709"/>
                </a:lnTo>
                <a:close/>
                <a:moveTo>
                  <a:pt x="5189828" y="6325709"/>
                </a:moveTo>
                <a:lnTo>
                  <a:pt x="5189828" y="6397010"/>
                </a:lnTo>
                <a:lnTo>
                  <a:pt x="5261129" y="6397010"/>
                </a:lnTo>
                <a:lnTo>
                  <a:pt x="5261129" y="6325709"/>
                </a:lnTo>
                <a:close/>
                <a:moveTo>
                  <a:pt x="5047226" y="6325709"/>
                </a:moveTo>
                <a:lnTo>
                  <a:pt x="5047226" y="6397010"/>
                </a:lnTo>
                <a:lnTo>
                  <a:pt x="5118527" y="6397010"/>
                </a:lnTo>
                <a:lnTo>
                  <a:pt x="5118527" y="6325709"/>
                </a:lnTo>
                <a:close/>
                <a:moveTo>
                  <a:pt x="4904553" y="6325709"/>
                </a:moveTo>
                <a:lnTo>
                  <a:pt x="4904553" y="6397010"/>
                </a:lnTo>
                <a:lnTo>
                  <a:pt x="4975854" y="6397010"/>
                </a:lnTo>
                <a:lnTo>
                  <a:pt x="4975854" y="6325709"/>
                </a:lnTo>
                <a:close/>
                <a:moveTo>
                  <a:pt x="4761952" y="6325709"/>
                </a:moveTo>
                <a:lnTo>
                  <a:pt x="4761952" y="6397010"/>
                </a:lnTo>
                <a:lnTo>
                  <a:pt x="4833253" y="6397010"/>
                </a:lnTo>
                <a:lnTo>
                  <a:pt x="4833253" y="6325709"/>
                </a:lnTo>
                <a:close/>
                <a:moveTo>
                  <a:pt x="4619279" y="6325709"/>
                </a:moveTo>
                <a:lnTo>
                  <a:pt x="4619279" y="6397010"/>
                </a:lnTo>
                <a:lnTo>
                  <a:pt x="4690580" y="6397010"/>
                </a:lnTo>
                <a:lnTo>
                  <a:pt x="4690580" y="6325709"/>
                </a:lnTo>
                <a:close/>
                <a:moveTo>
                  <a:pt x="4476678" y="6325709"/>
                </a:moveTo>
                <a:lnTo>
                  <a:pt x="4476678" y="6397010"/>
                </a:lnTo>
                <a:lnTo>
                  <a:pt x="4547979" y="6397010"/>
                </a:lnTo>
                <a:lnTo>
                  <a:pt x="4547979" y="6325709"/>
                </a:lnTo>
                <a:close/>
                <a:moveTo>
                  <a:pt x="4334005" y="6325709"/>
                </a:moveTo>
                <a:lnTo>
                  <a:pt x="4334005" y="6397010"/>
                </a:lnTo>
                <a:lnTo>
                  <a:pt x="4405306" y="6397010"/>
                </a:lnTo>
                <a:lnTo>
                  <a:pt x="4405306" y="6325709"/>
                </a:lnTo>
                <a:close/>
                <a:moveTo>
                  <a:pt x="4191404" y="6325709"/>
                </a:moveTo>
                <a:lnTo>
                  <a:pt x="4191404" y="6397010"/>
                </a:lnTo>
                <a:lnTo>
                  <a:pt x="4262705" y="6397010"/>
                </a:lnTo>
                <a:lnTo>
                  <a:pt x="4262705" y="6325709"/>
                </a:lnTo>
                <a:close/>
                <a:moveTo>
                  <a:pt x="4048731" y="6325709"/>
                </a:moveTo>
                <a:lnTo>
                  <a:pt x="4048731" y="6397010"/>
                </a:lnTo>
                <a:lnTo>
                  <a:pt x="4120032" y="6397010"/>
                </a:lnTo>
                <a:lnTo>
                  <a:pt x="4120032" y="6325709"/>
                </a:lnTo>
                <a:close/>
                <a:moveTo>
                  <a:pt x="3906059" y="6325709"/>
                </a:moveTo>
                <a:lnTo>
                  <a:pt x="3906059" y="6397010"/>
                </a:lnTo>
                <a:lnTo>
                  <a:pt x="3977360" y="6397010"/>
                </a:lnTo>
                <a:lnTo>
                  <a:pt x="3977360" y="6325709"/>
                </a:lnTo>
                <a:close/>
                <a:moveTo>
                  <a:pt x="3763457" y="6325709"/>
                </a:moveTo>
                <a:lnTo>
                  <a:pt x="3763457" y="6397010"/>
                </a:lnTo>
                <a:lnTo>
                  <a:pt x="3834758" y="6397010"/>
                </a:lnTo>
                <a:lnTo>
                  <a:pt x="3834758" y="6325709"/>
                </a:lnTo>
                <a:close/>
                <a:moveTo>
                  <a:pt x="3620784" y="6325709"/>
                </a:moveTo>
                <a:lnTo>
                  <a:pt x="3620784" y="6397010"/>
                </a:lnTo>
                <a:lnTo>
                  <a:pt x="3692085" y="6397010"/>
                </a:lnTo>
                <a:lnTo>
                  <a:pt x="3692085" y="6325709"/>
                </a:lnTo>
                <a:close/>
                <a:moveTo>
                  <a:pt x="3478184" y="6325709"/>
                </a:moveTo>
                <a:lnTo>
                  <a:pt x="3478184" y="6397010"/>
                </a:lnTo>
                <a:lnTo>
                  <a:pt x="3549484" y="6397010"/>
                </a:lnTo>
                <a:lnTo>
                  <a:pt x="3549484" y="6325709"/>
                </a:lnTo>
                <a:close/>
                <a:moveTo>
                  <a:pt x="3335511" y="6325709"/>
                </a:moveTo>
                <a:lnTo>
                  <a:pt x="3335511" y="6397010"/>
                </a:lnTo>
                <a:lnTo>
                  <a:pt x="3406811" y="6397010"/>
                </a:lnTo>
                <a:lnTo>
                  <a:pt x="3406811" y="6325709"/>
                </a:lnTo>
                <a:close/>
                <a:moveTo>
                  <a:pt x="3192839" y="6325709"/>
                </a:moveTo>
                <a:lnTo>
                  <a:pt x="3192839" y="6397010"/>
                </a:lnTo>
                <a:lnTo>
                  <a:pt x="3264139" y="6397010"/>
                </a:lnTo>
                <a:lnTo>
                  <a:pt x="3264139" y="6325709"/>
                </a:lnTo>
                <a:close/>
                <a:moveTo>
                  <a:pt x="3050237" y="6325709"/>
                </a:moveTo>
                <a:lnTo>
                  <a:pt x="3050237" y="6397010"/>
                </a:lnTo>
                <a:lnTo>
                  <a:pt x="3121537" y="6397010"/>
                </a:lnTo>
                <a:lnTo>
                  <a:pt x="3121537" y="6325709"/>
                </a:lnTo>
                <a:close/>
                <a:moveTo>
                  <a:pt x="2907564" y="6325709"/>
                </a:moveTo>
                <a:lnTo>
                  <a:pt x="2907564" y="6397010"/>
                </a:lnTo>
                <a:lnTo>
                  <a:pt x="2978865" y="6397010"/>
                </a:lnTo>
                <a:lnTo>
                  <a:pt x="2978865" y="6325709"/>
                </a:lnTo>
                <a:close/>
                <a:moveTo>
                  <a:pt x="2764962" y="6325709"/>
                </a:moveTo>
                <a:lnTo>
                  <a:pt x="2764962" y="6397010"/>
                </a:lnTo>
                <a:lnTo>
                  <a:pt x="2836263" y="6397010"/>
                </a:lnTo>
                <a:lnTo>
                  <a:pt x="2836263" y="6325709"/>
                </a:lnTo>
                <a:close/>
                <a:moveTo>
                  <a:pt x="2622291" y="6325709"/>
                </a:moveTo>
                <a:lnTo>
                  <a:pt x="2622291" y="6397010"/>
                </a:lnTo>
                <a:lnTo>
                  <a:pt x="2693591" y="6397010"/>
                </a:lnTo>
                <a:lnTo>
                  <a:pt x="2693591" y="6325709"/>
                </a:lnTo>
                <a:close/>
                <a:moveTo>
                  <a:pt x="2479688" y="6325709"/>
                </a:moveTo>
                <a:lnTo>
                  <a:pt x="2479688" y="6397010"/>
                </a:lnTo>
                <a:lnTo>
                  <a:pt x="2550990" y="6397010"/>
                </a:lnTo>
                <a:lnTo>
                  <a:pt x="2550990" y="6325709"/>
                </a:lnTo>
                <a:close/>
                <a:moveTo>
                  <a:pt x="2337016" y="6325709"/>
                </a:moveTo>
                <a:lnTo>
                  <a:pt x="2337016" y="6397010"/>
                </a:lnTo>
                <a:lnTo>
                  <a:pt x="2408317" y="6397010"/>
                </a:lnTo>
                <a:lnTo>
                  <a:pt x="2408317" y="6325709"/>
                </a:lnTo>
                <a:close/>
                <a:moveTo>
                  <a:pt x="2195429" y="6325709"/>
                </a:moveTo>
                <a:lnTo>
                  <a:pt x="2195429" y="6397010"/>
                </a:lnTo>
                <a:lnTo>
                  <a:pt x="2266731" y="6397010"/>
                </a:lnTo>
                <a:lnTo>
                  <a:pt x="2266731" y="6325709"/>
                </a:lnTo>
                <a:close/>
                <a:moveTo>
                  <a:pt x="2052828" y="6325709"/>
                </a:moveTo>
                <a:lnTo>
                  <a:pt x="2052828" y="6397010"/>
                </a:lnTo>
                <a:lnTo>
                  <a:pt x="2124128" y="6397010"/>
                </a:lnTo>
                <a:lnTo>
                  <a:pt x="2124128" y="6325709"/>
                </a:lnTo>
                <a:close/>
                <a:moveTo>
                  <a:pt x="1910155" y="6325709"/>
                </a:moveTo>
                <a:lnTo>
                  <a:pt x="1910155" y="6397010"/>
                </a:lnTo>
                <a:lnTo>
                  <a:pt x="1981455" y="6397010"/>
                </a:lnTo>
                <a:lnTo>
                  <a:pt x="1981455" y="6325709"/>
                </a:lnTo>
                <a:close/>
                <a:moveTo>
                  <a:pt x="1767483" y="6325709"/>
                </a:moveTo>
                <a:lnTo>
                  <a:pt x="1767483" y="6397010"/>
                </a:lnTo>
                <a:lnTo>
                  <a:pt x="1838783" y="6397010"/>
                </a:lnTo>
                <a:lnTo>
                  <a:pt x="1838783" y="6325709"/>
                </a:lnTo>
                <a:close/>
                <a:moveTo>
                  <a:pt x="1624882" y="6325709"/>
                </a:moveTo>
                <a:lnTo>
                  <a:pt x="1624882" y="6397010"/>
                </a:lnTo>
                <a:lnTo>
                  <a:pt x="1696183" y="6397010"/>
                </a:lnTo>
                <a:lnTo>
                  <a:pt x="1696183" y="6325709"/>
                </a:lnTo>
                <a:close/>
                <a:moveTo>
                  <a:pt x="1482215" y="6325709"/>
                </a:moveTo>
                <a:lnTo>
                  <a:pt x="1482215" y="6397010"/>
                </a:lnTo>
                <a:lnTo>
                  <a:pt x="1553511" y="6397010"/>
                </a:lnTo>
                <a:lnTo>
                  <a:pt x="1553511" y="6325709"/>
                </a:lnTo>
                <a:close/>
                <a:moveTo>
                  <a:pt x="1339621" y="6325709"/>
                </a:moveTo>
                <a:lnTo>
                  <a:pt x="1339621" y="6397010"/>
                </a:lnTo>
                <a:lnTo>
                  <a:pt x="1410920" y="6397010"/>
                </a:lnTo>
                <a:lnTo>
                  <a:pt x="1410920" y="6325709"/>
                </a:lnTo>
                <a:close/>
                <a:moveTo>
                  <a:pt x="1196941" y="6325709"/>
                </a:moveTo>
                <a:lnTo>
                  <a:pt x="1196941" y="6397010"/>
                </a:lnTo>
                <a:lnTo>
                  <a:pt x="1268245" y="6397010"/>
                </a:lnTo>
                <a:lnTo>
                  <a:pt x="1268245" y="6325709"/>
                </a:lnTo>
                <a:close/>
                <a:moveTo>
                  <a:pt x="1054277" y="6325709"/>
                </a:moveTo>
                <a:lnTo>
                  <a:pt x="1054277" y="6397010"/>
                </a:lnTo>
                <a:lnTo>
                  <a:pt x="1125575" y="6397010"/>
                </a:lnTo>
                <a:lnTo>
                  <a:pt x="1125575" y="6325709"/>
                </a:lnTo>
                <a:close/>
                <a:moveTo>
                  <a:pt x="911663" y="6325709"/>
                </a:moveTo>
                <a:lnTo>
                  <a:pt x="911663" y="6397010"/>
                </a:lnTo>
                <a:lnTo>
                  <a:pt x="982964" y="6397010"/>
                </a:lnTo>
                <a:lnTo>
                  <a:pt x="982964" y="6325709"/>
                </a:lnTo>
                <a:close/>
                <a:moveTo>
                  <a:pt x="769001" y="6325709"/>
                </a:moveTo>
                <a:lnTo>
                  <a:pt x="769001" y="6397010"/>
                </a:lnTo>
                <a:lnTo>
                  <a:pt x="840299" y="6397010"/>
                </a:lnTo>
                <a:lnTo>
                  <a:pt x="840299" y="6325709"/>
                </a:lnTo>
                <a:close/>
                <a:moveTo>
                  <a:pt x="626392" y="6325709"/>
                </a:moveTo>
                <a:lnTo>
                  <a:pt x="626392" y="6397010"/>
                </a:lnTo>
                <a:lnTo>
                  <a:pt x="697691" y="6397010"/>
                </a:lnTo>
                <a:lnTo>
                  <a:pt x="697691" y="6325709"/>
                </a:lnTo>
                <a:close/>
                <a:moveTo>
                  <a:pt x="7044216" y="6183107"/>
                </a:moveTo>
                <a:lnTo>
                  <a:pt x="7044216" y="6254408"/>
                </a:lnTo>
                <a:lnTo>
                  <a:pt x="7115517" y="6254408"/>
                </a:lnTo>
                <a:lnTo>
                  <a:pt x="7115517" y="6183107"/>
                </a:lnTo>
                <a:close/>
                <a:moveTo>
                  <a:pt x="6901543" y="6183107"/>
                </a:moveTo>
                <a:lnTo>
                  <a:pt x="6901543" y="6254408"/>
                </a:lnTo>
                <a:lnTo>
                  <a:pt x="6972844" y="6254408"/>
                </a:lnTo>
                <a:lnTo>
                  <a:pt x="6972844" y="6183107"/>
                </a:lnTo>
                <a:close/>
                <a:moveTo>
                  <a:pt x="6758942" y="6183107"/>
                </a:moveTo>
                <a:lnTo>
                  <a:pt x="6758942" y="6254408"/>
                </a:lnTo>
                <a:lnTo>
                  <a:pt x="6830242" y="6254408"/>
                </a:lnTo>
                <a:lnTo>
                  <a:pt x="6830242" y="6183107"/>
                </a:lnTo>
                <a:close/>
                <a:moveTo>
                  <a:pt x="6616269" y="6183107"/>
                </a:moveTo>
                <a:lnTo>
                  <a:pt x="6616269" y="6254408"/>
                </a:lnTo>
                <a:lnTo>
                  <a:pt x="6687570" y="6254408"/>
                </a:lnTo>
                <a:lnTo>
                  <a:pt x="6687570" y="6183107"/>
                </a:lnTo>
                <a:close/>
                <a:moveTo>
                  <a:pt x="6473667" y="6183107"/>
                </a:moveTo>
                <a:lnTo>
                  <a:pt x="6473667" y="6254408"/>
                </a:lnTo>
                <a:lnTo>
                  <a:pt x="6544968" y="6254408"/>
                </a:lnTo>
                <a:lnTo>
                  <a:pt x="6544968" y="6183107"/>
                </a:lnTo>
                <a:close/>
                <a:moveTo>
                  <a:pt x="6330995" y="6183107"/>
                </a:moveTo>
                <a:lnTo>
                  <a:pt x="6330995" y="6254408"/>
                </a:lnTo>
                <a:lnTo>
                  <a:pt x="6402296" y="6254408"/>
                </a:lnTo>
                <a:lnTo>
                  <a:pt x="6402296" y="6183107"/>
                </a:lnTo>
                <a:close/>
                <a:moveTo>
                  <a:pt x="6188393" y="6183107"/>
                </a:moveTo>
                <a:lnTo>
                  <a:pt x="6188393" y="6254408"/>
                </a:lnTo>
                <a:lnTo>
                  <a:pt x="6259694" y="6254408"/>
                </a:lnTo>
                <a:lnTo>
                  <a:pt x="6259694" y="6183107"/>
                </a:lnTo>
                <a:close/>
                <a:moveTo>
                  <a:pt x="6045721" y="6183107"/>
                </a:moveTo>
                <a:lnTo>
                  <a:pt x="6045721" y="6254408"/>
                </a:lnTo>
                <a:lnTo>
                  <a:pt x="6117021" y="6254408"/>
                </a:lnTo>
                <a:lnTo>
                  <a:pt x="6117021" y="6183107"/>
                </a:lnTo>
                <a:close/>
                <a:moveTo>
                  <a:pt x="5903048" y="6183107"/>
                </a:moveTo>
                <a:lnTo>
                  <a:pt x="5903048" y="6254408"/>
                </a:lnTo>
                <a:lnTo>
                  <a:pt x="5974349" y="6254408"/>
                </a:lnTo>
                <a:lnTo>
                  <a:pt x="5974349" y="6183107"/>
                </a:lnTo>
                <a:close/>
                <a:moveTo>
                  <a:pt x="5760447" y="6183107"/>
                </a:moveTo>
                <a:lnTo>
                  <a:pt x="5760447" y="6254408"/>
                </a:lnTo>
                <a:lnTo>
                  <a:pt x="5831748" y="6254408"/>
                </a:lnTo>
                <a:lnTo>
                  <a:pt x="5831748" y="6183107"/>
                </a:lnTo>
                <a:close/>
                <a:moveTo>
                  <a:pt x="5617774" y="6183107"/>
                </a:moveTo>
                <a:lnTo>
                  <a:pt x="5617774" y="6254408"/>
                </a:lnTo>
                <a:lnTo>
                  <a:pt x="5689075" y="6254408"/>
                </a:lnTo>
                <a:lnTo>
                  <a:pt x="5689075" y="6183107"/>
                </a:lnTo>
                <a:close/>
                <a:moveTo>
                  <a:pt x="5475173" y="6183107"/>
                </a:moveTo>
                <a:lnTo>
                  <a:pt x="5475173" y="6254408"/>
                </a:lnTo>
                <a:lnTo>
                  <a:pt x="5546474" y="6254408"/>
                </a:lnTo>
                <a:lnTo>
                  <a:pt x="5546474" y="6183107"/>
                </a:lnTo>
                <a:close/>
                <a:moveTo>
                  <a:pt x="5332500" y="6183107"/>
                </a:moveTo>
                <a:lnTo>
                  <a:pt x="5332500" y="6254408"/>
                </a:lnTo>
                <a:lnTo>
                  <a:pt x="5403801" y="6254408"/>
                </a:lnTo>
                <a:lnTo>
                  <a:pt x="5403801" y="6183107"/>
                </a:lnTo>
                <a:close/>
                <a:moveTo>
                  <a:pt x="5189828" y="6183107"/>
                </a:moveTo>
                <a:lnTo>
                  <a:pt x="5189828" y="6254408"/>
                </a:lnTo>
                <a:lnTo>
                  <a:pt x="5261129" y="6254408"/>
                </a:lnTo>
                <a:lnTo>
                  <a:pt x="5261129" y="6183107"/>
                </a:lnTo>
                <a:close/>
                <a:moveTo>
                  <a:pt x="5047226" y="6183107"/>
                </a:moveTo>
                <a:lnTo>
                  <a:pt x="5047226" y="6254408"/>
                </a:lnTo>
                <a:lnTo>
                  <a:pt x="5118527" y="6254408"/>
                </a:lnTo>
                <a:lnTo>
                  <a:pt x="5118527" y="6183107"/>
                </a:lnTo>
                <a:close/>
                <a:moveTo>
                  <a:pt x="4904553" y="6183107"/>
                </a:moveTo>
                <a:lnTo>
                  <a:pt x="4904553" y="6254408"/>
                </a:lnTo>
                <a:lnTo>
                  <a:pt x="4975854" y="6254408"/>
                </a:lnTo>
                <a:lnTo>
                  <a:pt x="4975854" y="6183107"/>
                </a:lnTo>
                <a:close/>
                <a:moveTo>
                  <a:pt x="4761952" y="6183107"/>
                </a:moveTo>
                <a:lnTo>
                  <a:pt x="4761952" y="6254408"/>
                </a:lnTo>
                <a:lnTo>
                  <a:pt x="4833253" y="6254408"/>
                </a:lnTo>
                <a:lnTo>
                  <a:pt x="4833253" y="6183107"/>
                </a:lnTo>
                <a:close/>
                <a:moveTo>
                  <a:pt x="4619279" y="6183107"/>
                </a:moveTo>
                <a:lnTo>
                  <a:pt x="4619279" y="6254408"/>
                </a:lnTo>
                <a:lnTo>
                  <a:pt x="4690580" y="6254408"/>
                </a:lnTo>
                <a:lnTo>
                  <a:pt x="4690580" y="6183107"/>
                </a:lnTo>
                <a:close/>
                <a:moveTo>
                  <a:pt x="4476678" y="6183107"/>
                </a:moveTo>
                <a:lnTo>
                  <a:pt x="4476678" y="6254408"/>
                </a:lnTo>
                <a:lnTo>
                  <a:pt x="4547979" y="6254408"/>
                </a:lnTo>
                <a:lnTo>
                  <a:pt x="4547979" y="6183107"/>
                </a:lnTo>
                <a:close/>
                <a:moveTo>
                  <a:pt x="4334005" y="6183107"/>
                </a:moveTo>
                <a:lnTo>
                  <a:pt x="4334005" y="6254408"/>
                </a:lnTo>
                <a:lnTo>
                  <a:pt x="4405306" y="6254408"/>
                </a:lnTo>
                <a:lnTo>
                  <a:pt x="4405306" y="6183107"/>
                </a:lnTo>
                <a:close/>
                <a:moveTo>
                  <a:pt x="4191404" y="6183107"/>
                </a:moveTo>
                <a:lnTo>
                  <a:pt x="4191404" y="6254408"/>
                </a:lnTo>
                <a:lnTo>
                  <a:pt x="4262705" y="6254408"/>
                </a:lnTo>
                <a:lnTo>
                  <a:pt x="4262705" y="6183107"/>
                </a:lnTo>
                <a:close/>
                <a:moveTo>
                  <a:pt x="4048731" y="6183107"/>
                </a:moveTo>
                <a:lnTo>
                  <a:pt x="4048731" y="6254408"/>
                </a:lnTo>
                <a:lnTo>
                  <a:pt x="4120032" y="6254408"/>
                </a:lnTo>
                <a:lnTo>
                  <a:pt x="4120032" y="6183107"/>
                </a:lnTo>
                <a:close/>
                <a:moveTo>
                  <a:pt x="3906059" y="6183107"/>
                </a:moveTo>
                <a:lnTo>
                  <a:pt x="3906059" y="6254408"/>
                </a:lnTo>
                <a:lnTo>
                  <a:pt x="3977360" y="6254408"/>
                </a:lnTo>
                <a:lnTo>
                  <a:pt x="3977360" y="6183107"/>
                </a:lnTo>
                <a:close/>
                <a:moveTo>
                  <a:pt x="3763457" y="6183107"/>
                </a:moveTo>
                <a:lnTo>
                  <a:pt x="3763457" y="6254408"/>
                </a:lnTo>
                <a:lnTo>
                  <a:pt x="3834758" y="6254408"/>
                </a:lnTo>
                <a:lnTo>
                  <a:pt x="3834758" y="6183107"/>
                </a:lnTo>
                <a:close/>
                <a:moveTo>
                  <a:pt x="3620784" y="6183107"/>
                </a:moveTo>
                <a:lnTo>
                  <a:pt x="3620784" y="6254408"/>
                </a:lnTo>
                <a:lnTo>
                  <a:pt x="3692085" y="6254408"/>
                </a:lnTo>
                <a:lnTo>
                  <a:pt x="3692085" y="6183107"/>
                </a:lnTo>
                <a:close/>
                <a:moveTo>
                  <a:pt x="3478184" y="6183107"/>
                </a:moveTo>
                <a:lnTo>
                  <a:pt x="3478184" y="6254408"/>
                </a:lnTo>
                <a:lnTo>
                  <a:pt x="3549484" y="6254408"/>
                </a:lnTo>
                <a:lnTo>
                  <a:pt x="3549484" y="6183107"/>
                </a:lnTo>
                <a:close/>
                <a:moveTo>
                  <a:pt x="3335511" y="6183107"/>
                </a:moveTo>
                <a:lnTo>
                  <a:pt x="3335511" y="6254408"/>
                </a:lnTo>
                <a:lnTo>
                  <a:pt x="3406811" y="6254408"/>
                </a:lnTo>
                <a:lnTo>
                  <a:pt x="3406811" y="6183107"/>
                </a:lnTo>
                <a:close/>
                <a:moveTo>
                  <a:pt x="3192839" y="6183107"/>
                </a:moveTo>
                <a:lnTo>
                  <a:pt x="3192839" y="6254408"/>
                </a:lnTo>
                <a:lnTo>
                  <a:pt x="3264139" y="6254408"/>
                </a:lnTo>
                <a:lnTo>
                  <a:pt x="3264139" y="6183107"/>
                </a:lnTo>
                <a:close/>
                <a:moveTo>
                  <a:pt x="3050237" y="6183107"/>
                </a:moveTo>
                <a:lnTo>
                  <a:pt x="3050237" y="6254408"/>
                </a:lnTo>
                <a:lnTo>
                  <a:pt x="3121537" y="6254408"/>
                </a:lnTo>
                <a:lnTo>
                  <a:pt x="3121537" y="6183107"/>
                </a:lnTo>
                <a:close/>
                <a:moveTo>
                  <a:pt x="2907564" y="6183107"/>
                </a:moveTo>
                <a:lnTo>
                  <a:pt x="2907564" y="6254408"/>
                </a:lnTo>
                <a:lnTo>
                  <a:pt x="2978865" y="6254408"/>
                </a:lnTo>
                <a:lnTo>
                  <a:pt x="2978865" y="6183107"/>
                </a:lnTo>
                <a:close/>
                <a:moveTo>
                  <a:pt x="2764962" y="6183107"/>
                </a:moveTo>
                <a:lnTo>
                  <a:pt x="2764962" y="6254408"/>
                </a:lnTo>
                <a:lnTo>
                  <a:pt x="2836263" y="6254408"/>
                </a:lnTo>
                <a:lnTo>
                  <a:pt x="2836263" y="6183107"/>
                </a:lnTo>
                <a:close/>
                <a:moveTo>
                  <a:pt x="2622291" y="6183107"/>
                </a:moveTo>
                <a:lnTo>
                  <a:pt x="2622291" y="6254408"/>
                </a:lnTo>
                <a:lnTo>
                  <a:pt x="2693591" y="6254408"/>
                </a:lnTo>
                <a:lnTo>
                  <a:pt x="2693591" y="6183107"/>
                </a:lnTo>
                <a:close/>
                <a:moveTo>
                  <a:pt x="2479688" y="6183107"/>
                </a:moveTo>
                <a:lnTo>
                  <a:pt x="2479688" y="6254408"/>
                </a:lnTo>
                <a:lnTo>
                  <a:pt x="2550990" y="6254408"/>
                </a:lnTo>
                <a:lnTo>
                  <a:pt x="2550990" y="6183107"/>
                </a:lnTo>
                <a:close/>
                <a:moveTo>
                  <a:pt x="2337016" y="6183107"/>
                </a:moveTo>
                <a:lnTo>
                  <a:pt x="2337016" y="6254408"/>
                </a:lnTo>
                <a:lnTo>
                  <a:pt x="2408317" y="6254408"/>
                </a:lnTo>
                <a:lnTo>
                  <a:pt x="2408317" y="6183107"/>
                </a:lnTo>
                <a:close/>
                <a:moveTo>
                  <a:pt x="2195429" y="6183107"/>
                </a:moveTo>
                <a:lnTo>
                  <a:pt x="2195429" y="6254408"/>
                </a:lnTo>
                <a:lnTo>
                  <a:pt x="2266731" y="6254408"/>
                </a:lnTo>
                <a:lnTo>
                  <a:pt x="2266731" y="6183107"/>
                </a:lnTo>
                <a:close/>
                <a:moveTo>
                  <a:pt x="2052828" y="6183107"/>
                </a:moveTo>
                <a:lnTo>
                  <a:pt x="2052828" y="6254408"/>
                </a:lnTo>
                <a:lnTo>
                  <a:pt x="2124128" y="6254408"/>
                </a:lnTo>
                <a:lnTo>
                  <a:pt x="2124128" y="6183107"/>
                </a:lnTo>
                <a:close/>
                <a:moveTo>
                  <a:pt x="1910155" y="6183107"/>
                </a:moveTo>
                <a:lnTo>
                  <a:pt x="1910155" y="6254408"/>
                </a:lnTo>
                <a:lnTo>
                  <a:pt x="1981455" y="6254408"/>
                </a:lnTo>
                <a:lnTo>
                  <a:pt x="1981455" y="6183107"/>
                </a:lnTo>
                <a:close/>
                <a:moveTo>
                  <a:pt x="1767483" y="6183107"/>
                </a:moveTo>
                <a:lnTo>
                  <a:pt x="1767483" y="6254408"/>
                </a:lnTo>
                <a:lnTo>
                  <a:pt x="1838783" y="6254408"/>
                </a:lnTo>
                <a:lnTo>
                  <a:pt x="1838783" y="6183107"/>
                </a:lnTo>
                <a:close/>
                <a:moveTo>
                  <a:pt x="1624882" y="6183107"/>
                </a:moveTo>
                <a:lnTo>
                  <a:pt x="1624882" y="6254408"/>
                </a:lnTo>
                <a:lnTo>
                  <a:pt x="1696183" y="6254408"/>
                </a:lnTo>
                <a:lnTo>
                  <a:pt x="1696183" y="6183107"/>
                </a:lnTo>
                <a:close/>
                <a:moveTo>
                  <a:pt x="1482215" y="6183107"/>
                </a:moveTo>
                <a:lnTo>
                  <a:pt x="1482215" y="6254408"/>
                </a:lnTo>
                <a:lnTo>
                  <a:pt x="1553511" y="6254408"/>
                </a:lnTo>
                <a:lnTo>
                  <a:pt x="1553511" y="6183107"/>
                </a:lnTo>
                <a:close/>
                <a:moveTo>
                  <a:pt x="1339621" y="6183107"/>
                </a:moveTo>
                <a:lnTo>
                  <a:pt x="1339621" y="6254408"/>
                </a:lnTo>
                <a:lnTo>
                  <a:pt x="1410920" y="6254408"/>
                </a:lnTo>
                <a:lnTo>
                  <a:pt x="1410920" y="6183107"/>
                </a:lnTo>
                <a:close/>
                <a:moveTo>
                  <a:pt x="1196948" y="6183107"/>
                </a:moveTo>
                <a:lnTo>
                  <a:pt x="1196948" y="6254408"/>
                </a:lnTo>
                <a:lnTo>
                  <a:pt x="1268245" y="6254408"/>
                </a:lnTo>
                <a:lnTo>
                  <a:pt x="1268245" y="6183107"/>
                </a:lnTo>
                <a:close/>
                <a:moveTo>
                  <a:pt x="1054277" y="6183107"/>
                </a:moveTo>
                <a:lnTo>
                  <a:pt x="1054277" y="6254408"/>
                </a:lnTo>
                <a:lnTo>
                  <a:pt x="1125575" y="6254408"/>
                </a:lnTo>
                <a:lnTo>
                  <a:pt x="1125575" y="6183107"/>
                </a:lnTo>
                <a:close/>
                <a:moveTo>
                  <a:pt x="911663" y="6183107"/>
                </a:moveTo>
                <a:lnTo>
                  <a:pt x="911663" y="6254408"/>
                </a:lnTo>
                <a:lnTo>
                  <a:pt x="982964" y="6254408"/>
                </a:lnTo>
                <a:lnTo>
                  <a:pt x="982964" y="6183107"/>
                </a:lnTo>
                <a:close/>
                <a:moveTo>
                  <a:pt x="769001" y="6183107"/>
                </a:moveTo>
                <a:lnTo>
                  <a:pt x="769001" y="6254408"/>
                </a:lnTo>
                <a:lnTo>
                  <a:pt x="840299" y="6254408"/>
                </a:lnTo>
                <a:lnTo>
                  <a:pt x="840299" y="6183107"/>
                </a:lnTo>
                <a:close/>
                <a:moveTo>
                  <a:pt x="7329490" y="6040435"/>
                </a:moveTo>
                <a:lnTo>
                  <a:pt x="7329490" y="6111736"/>
                </a:lnTo>
                <a:lnTo>
                  <a:pt x="7400791" y="6111736"/>
                </a:lnTo>
                <a:lnTo>
                  <a:pt x="7400791" y="6040435"/>
                </a:lnTo>
                <a:close/>
                <a:moveTo>
                  <a:pt x="7186888" y="6040435"/>
                </a:moveTo>
                <a:lnTo>
                  <a:pt x="7186888" y="6111736"/>
                </a:lnTo>
                <a:lnTo>
                  <a:pt x="7258188" y="6111736"/>
                </a:lnTo>
                <a:lnTo>
                  <a:pt x="7258188" y="6040435"/>
                </a:lnTo>
                <a:close/>
                <a:moveTo>
                  <a:pt x="7044216" y="6040435"/>
                </a:moveTo>
                <a:lnTo>
                  <a:pt x="7044216" y="6111736"/>
                </a:lnTo>
                <a:lnTo>
                  <a:pt x="7115517" y="6111736"/>
                </a:lnTo>
                <a:lnTo>
                  <a:pt x="7115517" y="6040435"/>
                </a:lnTo>
                <a:close/>
                <a:moveTo>
                  <a:pt x="6901543" y="6040435"/>
                </a:moveTo>
                <a:lnTo>
                  <a:pt x="6901543" y="6111736"/>
                </a:lnTo>
                <a:lnTo>
                  <a:pt x="6972844" y="6111736"/>
                </a:lnTo>
                <a:lnTo>
                  <a:pt x="6972844" y="6040435"/>
                </a:lnTo>
                <a:close/>
                <a:moveTo>
                  <a:pt x="6758942" y="6040435"/>
                </a:moveTo>
                <a:lnTo>
                  <a:pt x="6758942" y="6111736"/>
                </a:lnTo>
                <a:lnTo>
                  <a:pt x="6830242" y="6111736"/>
                </a:lnTo>
                <a:lnTo>
                  <a:pt x="6830242" y="6040435"/>
                </a:lnTo>
                <a:close/>
                <a:moveTo>
                  <a:pt x="6616269" y="6040435"/>
                </a:moveTo>
                <a:lnTo>
                  <a:pt x="6616269" y="6111736"/>
                </a:lnTo>
                <a:lnTo>
                  <a:pt x="6687570" y="6111736"/>
                </a:lnTo>
                <a:lnTo>
                  <a:pt x="6687570" y="6040435"/>
                </a:lnTo>
                <a:close/>
                <a:moveTo>
                  <a:pt x="6473667" y="6040435"/>
                </a:moveTo>
                <a:lnTo>
                  <a:pt x="6473667" y="6111736"/>
                </a:lnTo>
                <a:lnTo>
                  <a:pt x="6544968" y="6111736"/>
                </a:lnTo>
                <a:lnTo>
                  <a:pt x="6544968" y="6040435"/>
                </a:lnTo>
                <a:close/>
                <a:moveTo>
                  <a:pt x="6330995" y="6040435"/>
                </a:moveTo>
                <a:lnTo>
                  <a:pt x="6330995" y="6111736"/>
                </a:lnTo>
                <a:lnTo>
                  <a:pt x="6402296" y="6111736"/>
                </a:lnTo>
                <a:lnTo>
                  <a:pt x="6402296" y="6040435"/>
                </a:lnTo>
                <a:close/>
                <a:moveTo>
                  <a:pt x="6188393" y="6040435"/>
                </a:moveTo>
                <a:lnTo>
                  <a:pt x="6188393" y="6111736"/>
                </a:lnTo>
                <a:lnTo>
                  <a:pt x="6259694" y="6111736"/>
                </a:lnTo>
                <a:lnTo>
                  <a:pt x="6259694" y="6040435"/>
                </a:lnTo>
                <a:close/>
                <a:moveTo>
                  <a:pt x="6045721" y="6040435"/>
                </a:moveTo>
                <a:lnTo>
                  <a:pt x="6045721" y="6111736"/>
                </a:lnTo>
                <a:lnTo>
                  <a:pt x="6117021" y="6111736"/>
                </a:lnTo>
                <a:lnTo>
                  <a:pt x="6117021" y="6040435"/>
                </a:lnTo>
                <a:close/>
                <a:moveTo>
                  <a:pt x="5903048" y="6040435"/>
                </a:moveTo>
                <a:lnTo>
                  <a:pt x="5903048" y="6111736"/>
                </a:lnTo>
                <a:lnTo>
                  <a:pt x="5974349" y="6111736"/>
                </a:lnTo>
                <a:lnTo>
                  <a:pt x="5974349" y="6040435"/>
                </a:lnTo>
                <a:close/>
                <a:moveTo>
                  <a:pt x="5760447" y="6040435"/>
                </a:moveTo>
                <a:lnTo>
                  <a:pt x="5760447" y="6111736"/>
                </a:lnTo>
                <a:lnTo>
                  <a:pt x="5831748" y="6111736"/>
                </a:lnTo>
                <a:lnTo>
                  <a:pt x="5831748" y="6040435"/>
                </a:lnTo>
                <a:close/>
                <a:moveTo>
                  <a:pt x="5617774" y="6040435"/>
                </a:moveTo>
                <a:lnTo>
                  <a:pt x="5617774" y="6111736"/>
                </a:lnTo>
                <a:lnTo>
                  <a:pt x="5689075" y="6111736"/>
                </a:lnTo>
                <a:lnTo>
                  <a:pt x="5689075" y="6040435"/>
                </a:lnTo>
                <a:close/>
                <a:moveTo>
                  <a:pt x="5475173" y="6040435"/>
                </a:moveTo>
                <a:lnTo>
                  <a:pt x="5475173" y="6111736"/>
                </a:lnTo>
                <a:lnTo>
                  <a:pt x="5546474" y="6111736"/>
                </a:lnTo>
                <a:lnTo>
                  <a:pt x="5546474" y="6040435"/>
                </a:lnTo>
                <a:close/>
                <a:moveTo>
                  <a:pt x="5332500" y="6040435"/>
                </a:moveTo>
                <a:lnTo>
                  <a:pt x="5332500" y="6111736"/>
                </a:lnTo>
                <a:lnTo>
                  <a:pt x="5403801" y="6111736"/>
                </a:lnTo>
                <a:lnTo>
                  <a:pt x="5403801" y="6040435"/>
                </a:lnTo>
                <a:close/>
                <a:moveTo>
                  <a:pt x="5189828" y="6040435"/>
                </a:moveTo>
                <a:lnTo>
                  <a:pt x="5189828" y="6111736"/>
                </a:lnTo>
                <a:lnTo>
                  <a:pt x="5261129" y="6111736"/>
                </a:lnTo>
                <a:lnTo>
                  <a:pt x="5261129" y="6040435"/>
                </a:lnTo>
                <a:close/>
                <a:moveTo>
                  <a:pt x="5047226" y="6040435"/>
                </a:moveTo>
                <a:lnTo>
                  <a:pt x="5047226" y="6111736"/>
                </a:lnTo>
                <a:lnTo>
                  <a:pt x="5118527" y="6111736"/>
                </a:lnTo>
                <a:lnTo>
                  <a:pt x="5118527" y="6040435"/>
                </a:lnTo>
                <a:close/>
                <a:moveTo>
                  <a:pt x="4904553" y="6040435"/>
                </a:moveTo>
                <a:lnTo>
                  <a:pt x="4904553" y="6111736"/>
                </a:lnTo>
                <a:lnTo>
                  <a:pt x="4975854" y="6111736"/>
                </a:lnTo>
                <a:lnTo>
                  <a:pt x="4975854" y="6040435"/>
                </a:lnTo>
                <a:close/>
                <a:moveTo>
                  <a:pt x="4761952" y="6040435"/>
                </a:moveTo>
                <a:lnTo>
                  <a:pt x="4761952" y="6111736"/>
                </a:lnTo>
                <a:lnTo>
                  <a:pt x="4833253" y="6111736"/>
                </a:lnTo>
                <a:lnTo>
                  <a:pt x="4833253" y="6040435"/>
                </a:lnTo>
                <a:close/>
                <a:moveTo>
                  <a:pt x="4619279" y="6040435"/>
                </a:moveTo>
                <a:lnTo>
                  <a:pt x="4619279" y="6111736"/>
                </a:lnTo>
                <a:lnTo>
                  <a:pt x="4690580" y="6111736"/>
                </a:lnTo>
                <a:lnTo>
                  <a:pt x="4690580" y="6040435"/>
                </a:lnTo>
                <a:close/>
                <a:moveTo>
                  <a:pt x="4476678" y="6040435"/>
                </a:moveTo>
                <a:lnTo>
                  <a:pt x="4476678" y="6111736"/>
                </a:lnTo>
                <a:lnTo>
                  <a:pt x="4547979" y="6111736"/>
                </a:lnTo>
                <a:lnTo>
                  <a:pt x="4547979" y="6040435"/>
                </a:lnTo>
                <a:close/>
                <a:moveTo>
                  <a:pt x="4334005" y="6040435"/>
                </a:moveTo>
                <a:lnTo>
                  <a:pt x="4334005" y="6111736"/>
                </a:lnTo>
                <a:lnTo>
                  <a:pt x="4405306" y="6111736"/>
                </a:lnTo>
                <a:lnTo>
                  <a:pt x="4405306" y="6040435"/>
                </a:lnTo>
                <a:close/>
                <a:moveTo>
                  <a:pt x="4191404" y="6040435"/>
                </a:moveTo>
                <a:lnTo>
                  <a:pt x="4191404" y="6111736"/>
                </a:lnTo>
                <a:lnTo>
                  <a:pt x="4262705" y="6111736"/>
                </a:lnTo>
                <a:lnTo>
                  <a:pt x="4262705" y="6040435"/>
                </a:lnTo>
                <a:close/>
                <a:moveTo>
                  <a:pt x="4048731" y="6040435"/>
                </a:moveTo>
                <a:lnTo>
                  <a:pt x="4048731" y="6111736"/>
                </a:lnTo>
                <a:lnTo>
                  <a:pt x="4120032" y="6111736"/>
                </a:lnTo>
                <a:lnTo>
                  <a:pt x="4120032" y="6040435"/>
                </a:lnTo>
                <a:close/>
                <a:moveTo>
                  <a:pt x="3906059" y="6040435"/>
                </a:moveTo>
                <a:lnTo>
                  <a:pt x="3906059" y="6111736"/>
                </a:lnTo>
                <a:lnTo>
                  <a:pt x="3977360" y="6111736"/>
                </a:lnTo>
                <a:lnTo>
                  <a:pt x="3977360" y="6040435"/>
                </a:lnTo>
                <a:close/>
                <a:moveTo>
                  <a:pt x="3763457" y="6040435"/>
                </a:moveTo>
                <a:lnTo>
                  <a:pt x="3763457" y="6111736"/>
                </a:lnTo>
                <a:lnTo>
                  <a:pt x="3834758" y="6111736"/>
                </a:lnTo>
                <a:lnTo>
                  <a:pt x="3834758" y="6040435"/>
                </a:lnTo>
                <a:close/>
                <a:moveTo>
                  <a:pt x="3620784" y="6040435"/>
                </a:moveTo>
                <a:lnTo>
                  <a:pt x="3620784" y="6111736"/>
                </a:lnTo>
                <a:lnTo>
                  <a:pt x="3692085" y="6111736"/>
                </a:lnTo>
                <a:lnTo>
                  <a:pt x="3692085" y="6040435"/>
                </a:lnTo>
                <a:close/>
                <a:moveTo>
                  <a:pt x="3478184" y="6040435"/>
                </a:moveTo>
                <a:lnTo>
                  <a:pt x="3478184" y="6111736"/>
                </a:lnTo>
                <a:lnTo>
                  <a:pt x="3549484" y="6111736"/>
                </a:lnTo>
                <a:lnTo>
                  <a:pt x="3549484" y="6040435"/>
                </a:lnTo>
                <a:close/>
                <a:moveTo>
                  <a:pt x="3335511" y="6040435"/>
                </a:moveTo>
                <a:lnTo>
                  <a:pt x="3335511" y="6111736"/>
                </a:lnTo>
                <a:lnTo>
                  <a:pt x="3406811" y="6111736"/>
                </a:lnTo>
                <a:lnTo>
                  <a:pt x="3406811" y="6040435"/>
                </a:lnTo>
                <a:close/>
                <a:moveTo>
                  <a:pt x="3192839" y="6040435"/>
                </a:moveTo>
                <a:lnTo>
                  <a:pt x="3192839" y="6111736"/>
                </a:lnTo>
                <a:lnTo>
                  <a:pt x="3264139" y="6111736"/>
                </a:lnTo>
                <a:lnTo>
                  <a:pt x="3264139" y="6040435"/>
                </a:lnTo>
                <a:close/>
                <a:moveTo>
                  <a:pt x="3050237" y="6040435"/>
                </a:moveTo>
                <a:lnTo>
                  <a:pt x="3050237" y="6111736"/>
                </a:lnTo>
                <a:lnTo>
                  <a:pt x="3121537" y="6111736"/>
                </a:lnTo>
                <a:lnTo>
                  <a:pt x="3121537" y="6040435"/>
                </a:lnTo>
                <a:close/>
                <a:moveTo>
                  <a:pt x="2907564" y="6040435"/>
                </a:moveTo>
                <a:lnTo>
                  <a:pt x="2907564" y="6111736"/>
                </a:lnTo>
                <a:lnTo>
                  <a:pt x="2978865" y="6111736"/>
                </a:lnTo>
                <a:lnTo>
                  <a:pt x="2978865" y="6040435"/>
                </a:lnTo>
                <a:close/>
                <a:moveTo>
                  <a:pt x="2764962" y="6040435"/>
                </a:moveTo>
                <a:lnTo>
                  <a:pt x="2764962" y="6111736"/>
                </a:lnTo>
                <a:lnTo>
                  <a:pt x="2836263" y="6111736"/>
                </a:lnTo>
                <a:lnTo>
                  <a:pt x="2836263" y="6040435"/>
                </a:lnTo>
                <a:close/>
                <a:moveTo>
                  <a:pt x="2622291" y="6040435"/>
                </a:moveTo>
                <a:lnTo>
                  <a:pt x="2622291" y="6111736"/>
                </a:lnTo>
                <a:lnTo>
                  <a:pt x="2693591" y="6111736"/>
                </a:lnTo>
                <a:lnTo>
                  <a:pt x="2693591" y="6040435"/>
                </a:lnTo>
                <a:close/>
                <a:moveTo>
                  <a:pt x="2479688" y="6040435"/>
                </a:moveTo>
                <a:lnTo>
                  <a:pt x="2479688" y="6111736"/>
                </a:lnTo>
                <a:lnTo>
                  <a:pt x="2550990" y="6111736"/>
                </a:lnTo>
                <a:lnTo>
                  <a:pt x="2550990" y="6040435"/>
                </a:lnTo>
                <a:close/>
                <a:moveTo>
                  <a:pt x="2337016" y="6040435"/>
                </a:moveTo>
                <a:lnTo>
                  <a:pt x="2337016" y="6111736"/>
                </a:lnTo>
                <a:lnTo>
                  <a:pt x="2408317" y="6111736"/>
                </a:lnTo>
                <a:lnTo>
                  <a:pt x="2408317" y="6040435"/>
                </a:lnTo>
                <a:close/>
                <a:moveTo>
                  <a:pt x="2195429" y="6040435"/>
                </a:moveTo>
                <a:lnTo>
                  <a:pt x="2195429" y="6111736"/>
                </a:lnTo>
                <a:lnTo>
                  <a:pt x="2266731" y="6111736"/>
                </a:lnTo>
                <a:lnTo>
                  <a:pt x="2266731" y="6040435"/>
                </a:lnTo>
                <a:close/>
                <a:moveTo>
                  <a:pt x="2052828" y="6040435"/>
                </a:moveTo>
                <a:lnTo>
                  <a:pt x="2052828" y="6111736"/>
                </a:lnTo>
                <a:lnTo>
                  <a:pt x="2124128" y="6111736"/>
                </a:lnTo>
                <a:lnTo>
                  <a:pt x="2124128" y="6040435"/>
                </a:lnTo>
                <a:close/>
                <a:moveTo>
                  <a:pt x="1910155" y="6040435"/>
                </a:moveTo>
                <a:lnTo>
                  <a:pt x="1910155" y="6111736"/>
                </a:lnTo>
                <a:lnTo>
                  <a:pt x="1981455" y="6111736"/>
                </a:lnTo>
                <a:lnTo>
                  <a:pt x="1981455" y="6040435"/>
                </a:lnTo>
                <a:close/>
                <a:moveTo>
                  <a:pt x="1767483" y="6040435"/>
                </a:moveTo>
                <a:lnTo>
                  <a:pt x="1767483" y="6111736"/>
                </a:lnTo>
                <a:lnTo>
                  <a:pt x="1838783" y="6111736"/>
                </a:lnTo>
                <a:lnTo>
                  <a:pt x="1838783" y="6040435"/>
                </a:lnTo>
                <a:close/>
                <a:moveTo>
                  <a:pt x="1624882" y="6040435"/>
                </a:moveTo>
                <a:lnTo>
                  <a:pt x="1624882" y="6111736"/>
                </a:lnTo>
                <a:lnTo>
                  <a:pt x="1696183" y="6111736"/>
                </a:lnTo>
                <a:lnTo>
                  <a:pt x="1696183" y="6040435"/>
                </a:lnTo>
                <a:close/>
                <a:moveTo>
                  <a:pt x="1482218" y="6040435"/>
                </a:moveTo>
                <a:lnTo>
                  <a:pt x="1482218" y="6111736"/>
                </a:lnTo>
                <a:lnTo>
                  <a:pt x="1553511" y="6111736"/>
                </a:lnTo>
                <a:lnTo>
                  <a:pt x="1553511" y="6040435"/>
                </a:lnTo>
                <a:close/>
                <a:moveTo>
                  <a:pt x="1339621" y="6040435"/>
                </a:moveTo>
                <a:lnTo>
                  <a:pt x="1339621" y="6111736"/>
                </a:lnTo>
                <a:lnTo>
                  <a:pt x="1410920" y="6111736"/>
                </a:lnTo>
                <a:lnTo>
                  <a:pt x="1410920" y="6040435"/>
                </a:lnTo>
                <a:close/>
                <a:moveTo>
                  <a:pt x="1196948" y="6040435"/>
                </a:moveTo>
                <a:lnTo>
                  <a:pt x="1196948" y="6111736"/>
                </a:lnTo>
                <a:lnTo>
                  <a:pt x="1268245" y="6111736"/>
                </a:lnTo>
                <a:lnTo>
                  <a:pt x="1268245" y="6040435"/>
                </a:lnTo>
                <a:close/>
                <a:moveTo>
                  <a:pt x="1054277" y="6040435"/>
                </a:moveTo>
                <a:lnTo>
                  <a:pt x="1054277" y="6111736"/>
                </a:lnTo>
                <a:lnTo>
                  <a:pt x="1125575" y="6111736"/>
                </a:lnTo>
                <a:lnTo>
                  <a:pt x="1125575" y="6040435"/>
                </a:lnTo>
                <a:close/>
                <a:moveTo>
                  <a:pt x="911663" y="6040435"/>
                </a:moveTo>
                <a:lnTo>
                  <a:pt x="911663" y="6111736"/>
                </a:lnTo>
                <a:lnTo>
                  <a:pt x="982964" y="6111736"/>
                </a:lnTo>
                <a:lnTo>
                  <a:pt x="982964" y="6040435"/>
                </a:lnTo>
                <a:close/>
                <a:moveTo>
                  <a:pt x="6857645" y="0"/>
                </a:moveTo>
                <a:lnTo>
                  <a:pt x="9497977" y="0"/>
                </a:lnTo>
                <a:lnTo>
                  <a:pt x="9497977" y="6857968"/>
                </a:lnTo>
                <a:lnTo>
                  <a:pt x="0" y="6857968"/>
                </a:lnTo>
                <a:lnTo>
                  <a:pt x="341118" y="6516838"/>
                </a:lnTo>
                <a:lnTo>
                  <a:pt x="341118" y="6545648"/>
                </a:lnTo>
                <a:lnTo>
                  <a:pt x="412416" y="6545648"/>
                </a:lnTo>
                <a:lnTo>
                  <a:pt x="412416" y="6474347"/>
                </a:lnTo>
                <a:lnTo>
                  <a:pt x="383607" y="6474347"/>
                </a:lnTo>
                <a:lnTo>
                  <a:pt x="483718" y="6374231"/>
                </a:lnTo>
                <a:lnTo>
                  <a:pt x="483718" y="6397010"/>
                </a:lnTo>
                <a:lnTo>
                  <a:pt x="555020" y="6397010"/>
                </a:lnTo>
                <a:lnTo>
                  <a:pt x="555020" y="6325709"/>
                </a:lnTo>
                <a:lnTo>
                  <a:pt x="532239" y="6325709"/>
                </a:lnTo>
                <a:lnTo>
                  <a:pt x="626392" y="6231552"/>
                </a:lnTo>
                <a:lnTo>
                  <a:pt x="626392" y="6254408"/>
                </a:lnTo>
                <a:lnTo>
                  <a:pt x="697691" y="6254408"/>
                </a:lnTo>
                <a:lnTo>
                  <a:pt x="697691" y="6183107"/>
                </a:lnTo>
                <a:lnTo>
                  <a:pt x="674833" y="6183107"/>
                </a:lnTo>
                <a:lnTo>
                  <a:pt x="769001" y="6088935"/>
                </a:lnTo>
                <a:lnTo>
                  <a:pt x="769001" y="6111736"/>
                </a:lnTo>
                <a:lnTo>
                  <a:pt x="840303" y="6111736"/>
                </a:lnTo>
                <a:lnTo>
                  <a:pt x="840303" y="6040435"/>
                </a:lnTo>
                <a:lnTo>
                  <a:pt x="817496" y="604043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wrap="square">
            <a:noAutofit/>
          </a:bodyPr>
          <a:lstStyle>
            <a:lvl1pPr marL="0" indent="0" algn="r">
              <a:buNone/>
              <a:defRPr sz="2000"/>
            </a:lvl1pPr>
          </a:lstStyle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28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Klik hier en kies een afbeelding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uit de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Templafy bibliotheek óf klik</a:t>
            </a:r>
            <a:r>
              <a:rPr lang="en-GB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 de rechtermuisknop </a:t>
            </a:r>
            <a:b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2800" i="1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 kies voor Opvulling &gt; Afbeelding</a:t>
            </a:r>
            <a:endParaRPr lang="nl-NL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CFB27A8-9C4A-461D-9970-77857B17D290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B080469-7312-4D9A-97F8-76CC0D697DCA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17E6CC-D4C4-4A9E-961D-0B948335C1D5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CC0964-109E-4724-9CBD-9C5E8E1259E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AA75C3C-7293-4F05-A284-5A879C55898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BC5C39-F12F-4182-BF69-2195D6B83D8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586304D-0D32-4355-AFB8-EE1B95429126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6081E0-F5F3-471B-BD58-FAE737F9B87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977F8C8-F8D3-467D-ADC4-D72F1CD86B0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F03386-67A2-4DA1-933B-68ACD7DB726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29DD2B6B-C0F3-41B0-A2D9-6E3EF76A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4FC09DFC-B8F8-4958-9D34-83C08EAA181D}" type="datetime1">
              <a:rPr lang="nl-NL" noProof="0" smtClean="0"/>
              <a:t>30-10-2023</a:t>
            </a:fld>
            <a:endParaRPr lang="nl-NL" noProof="0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F758635A-2F43-40A4-AC11-905BFDC3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nl-NL" noProof="0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68BCCDE-037F-4221-9C3C-8648B1A6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  <p:sp>
        <p:nvSpPr>
          <p:cNvPr id="446" name="Text Placeholder 2059">
            <a:extLst>
              <a:ext uri="{FF2B5EF4-FFF2-40B4-BE49-F238E27FC236}">
                <a16:creationId xmlns:a16="http://schemas.microsoft.com/office/drawing/2014/main" id="{B4005224-3F47-4576-9D58-87DDA0FD3D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18971" y="6026149"/>
            <a:ext cx="1566642" cy="61753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689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 met afbeelding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icture Placeholder 647">
            <a:extLst>
              <a:ext uri="{FF2B5EF4-FFF2-40B4-BE49-F238E27FC236}">
                <a16:creationId xmlns:a16="http://schemas.microsoft.com/office/drawing/2014/main" id="{34E9255F-4BD2-4449-A3CE-FB90ADC96F7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5382839" y="51489"/>
            <a:ext cx="6809163" cy="6806511"/>
          </a:xfrm>
          <a:custGeom>
            <a:avLst/>
            <a:gdLst>
              <a:gd name="connsiteX0" fmla="*/ 3659391 w 6809163"/>
              <a:gd name="connsiteY0" fmla="*/ 6443281 h 6826901"/>
              <a:gd name="connsiteX1" fmla="*/ 3659391 w 6809163"/>
              <a:gd name="connsiteY1" fmla="*/ 6514582 h 6826901"/>
              <a:gd name="connsiteX2" fmla="*/ 3730692 w 6809163"/>
              <a:gd name="connsiteY2" fmla="*/ 6514582 h 6826901"/>
              <a:gd name="connsiteX3" fmla="*/ 3730692 w 6809163"/>
              <a:gd name="connsiteY3" fmla="*/ 6443281 h 6826901"/>
              <a:gd name="connsiteX4" fmla="*/ 3516789 w 6809163"/>
              <a:gd name="connsiteY4" fmla="*/ 6443281 h 6826901"/>
              <a:gd name="connsiteX5" fmla="*/ 3516789 w 6809163"/>
              <a:gd name="connsiteY5" fmla="*/ 6514582 h 6826901"/>
              <a:gd name="connsiteX6" fmla="*/ 3588090 w 6809163"/>
              <a:gd name="connsiteY6" fmla="*/ 6514582 h 6826901"/>
              <a:gd name="connsiteX7" fmla="*/ 3588090 w 6809163"/>
              <a:gd name="connsiteY7" fmla="*/ 6443281 h 6826901"/>
              <a:gd name="connsiteX8" fmla="*/ 3374117 w 6809163"/>
              <a:gd name="connsiteY8" fmla="*/ 6443281 h 6826901"/>
              <a:gd name="connsiteX9" fmla="*/ 3374117 w 6809163"/>
              <a:gd name="connsiteY9" fmla="*/ 6514582 h 6826901"/>
              <a:gd name="connsiteX10" fmla="*/ 3445417 w 6809163"/>
              <a:gd name="connsiteY10" fmla="*/ 6514582 h 6826901"/>
              <a:gd name="connsiteX11" fmla="*/ 3445417 w 6809163"/>
              <a:gd name="connsiteY11" fmla="*/ 6443281 h 6826901"/>
              <a:gd name="connsiteX12" fmla="*/ 3231444 w 6809163"/>
              <a:gd name="connsiteY12" fmla="*/ 6443281 h 6826901"/>
              <a:gd name="connsiteX13" fmla="*/ 3231444 w 6809163"/>
              <a:gd name="connsiteY13" fmla="*/ 6514582 h 6826901"/>
              <a:gd name="connsiteX14" fmla="*/ 3302745 w 6809163"/>
              <a:gd name="connsiteY14" fmla="*/ 6514582 h 6826901"/>
              <a:gd name="connsiteX15" fmla="*/ 3302745 w 6809163"/>
              <a:gd name="connsiteY15" fmla="*/ 6443281 h 6826901"/>
              <a:gd name="connsiteX16" fmla="*/ 3088843 w 6809163"/>
              <a:gd name="connsiteY16" fmla="*/ 6443281 h 6826901"/>
              <a:gd name="connsiteX17" fmla="*/ 3088843 w 6809163"/>
              <a:gd name="connsiteY17" fmla="*/ 6514582 h 6826901"/>
              <a:gd name="connsiteX18" fmla="*/ 3160144 w 6809163"/>
              <a:gd name="connsiteY18" fmla="*/ 6514582 h 6826901"/>
              <a:gd name="connsiteX19" fmla="*/ 3160144 w 6809163"/>
              <a:gd name="connsiteY19" fmla="*/ 6443281 h 6826901"/>
              <a:gd name="connsiteX20" fmla="*/ 2946170 w 6809163"/>
              <a:gd name="connsiteY20" fmla="*/ 6443281 h 6826901"/>
              <a:gd name="connsiteX21" fmla="*/ 2946170 w 6809163"/>
              <a:gd name="connsiteY21" fmla="*/ 6514582 h 6826901"/>
              <a:gd name="connsiteX22" fmla="*/ 3017471 w 6809163"/>
              <a:gd name="connsiteY22" fmla="*/ 6514582 h 6826901"/>
              <a:gd name="connsiteX23" fmla="*/ 3017471 w 6809163"/>
              <a:gd name="connsiteY23" fmla="*/ 6443281 h 6826901"/>
              <a:gd name="connsiteX24" fmla="*/ 2803569 w 6809163"/>
              <a:gd name="connsiteY24" fmla="*/ 6443281 h 6826901"/>
              <a:gd name="connsiteX25" fmla="*/ 2803569 w 6809163"/>
              <a:gd name="connsiteY25" fmla="*/ 6514582 h 6826901"/>
              <a:gd name="connsiteX26" fmla="*/ 2874870 w 6809163"/>
              <a:gd name="connsiteY26" fmla="*/ 6514582 h 6826901"/>
              <a:gd name="connsiteX27" fmla="*/ 2874870 w 6809163"/>
              <a:gd name="connsiteY27" fmla="*/ 6443281 h 6826901"/>
              <a:gd name="connsiteX28" fmla="*/ 2660896 w 6809163"/>
              <a:gd name="connsiteY28" fmla="*/ 6443281 h 6826901"/>
              <a:gd name="connsiteX29" fmla="*/ 2660896 w 6809163"/>
              <a:gd name="connsiteY29" fmla="*/ 6514582 h 6826901"/>
              <a:gd name="connsiteX30" fmla="*/ 2732197 w 6809163"/>
              <a:gd name="connsiteY30" fmla="*/ 6514582 h 6826901"/>
              <a:gd name="connsiteX31" fmla="*/ 2732197 w 6809163"/>
              <a:gd name="connsiteY31" fmla="*/ 6443281 h 6826901"/>
              <a:gd name="connsiteX32" fmla="*/ 2518224 w 6809163"/>
              <a:gd name="connsiteY32" fmla="*/ 6443281 h 6826901"/>
              <a:gd name="connsiteX33" fmla="*/ 2518224 w 6809163"/>
              <a:gd name="connsiteY33" fmla="*/ 6514582 h 6826901"/>
              <a:gd name="connsiteX34" fmla="*/ 2589525 w 6809163"/>
              <a:gd name="connsiteY34" fmla="*/ 6514582 h 6826901"/>
              <a:gd name="connsiteX35" fmla="*/ 2589525 w 6809163"/>
              <a:gd name="connsiteY35" fmla="*/ 6443281 h 6826901"/>
              <a:gd name="connsiteX36" fmla="*/ 2375622 w 6809163"/>
              <a:gd name="connsiteY36" fmla="*/ 6443281 h 6826901"/>
              <a:gd name="connsiteX37" fmla="*/ 2375622 w 6809163"/>
              <a:gd name="connsiteY37" fmla="*/ 6514582 h 6826901"/>
              <a:gd name="connsiteX38" fmla="*/ 2446923 w 6809163"/>
              <a:gd name="connsiteY38" fmla="*/ 6514582 h 6826901"/>
              <a:gd name="connsiteX39" fmla="*/ 2446923 w 6809163"/>
              <a:gd name="connsiteY39" fmla="*/ 6443281 h 6826901"/>
              <a:gd name="connsiteX40" fmla="*/ 2232949 w 6809163"/>
              <a:gd name="connsiteY40" fmla="*/ 6443281 h 6826901"/>
              <a:gd name="connsiteX41" fmla="*/ 2232949 w 6809163"/>
              <a:gd name="connsiteY41" fmla="*/ 6514582 h 6826901"/>
              <a:gd name="connsiteX42" fmla="*/ 2304250 w 6809163"/>
              <a:gd name="connsiteY42" fmla="*/ 6514582 h 6826901"/>
              <a:gd name="connsiteX43" fmla="*/ 2304250 w 6809163"/>
              <a:gd name="connsiteY43" fmla="*/ 6443281 h 6826901"/>
              <a:gd name="connsiteX44" fmla="*/ 2090348 w 6809163"/>
              <a:gd name="connsiteY44" fmla="*/ 6443281 h 6826901"/>
              <a:gd name="connsiteX45" fmla="*/ 2090348 w 6809163"/>
              <a:gd name="connsiteY45" fmla="*/ 6514582 h 6826901"/>
              <a:gd name="connsiteX46" fmla="*/ 2161649 w 6809163"/>
              <a:gd name="connsiteY46" fmla="*/ 6514582 h 6826901"/>
              <a:gd name="connsiteX47" fmla="*/ 2161649 w 6809163"/>
              <a:gd name="connsiteY47" fmla="*/ 6443281 h 6826901"/>
              <a:gd name="connsiteX48" fmla="*/ 1947675 w 6809163"/>
              <a:gd name="connsiteY48" fmla="*/ 6443281 h 6826901"/>
              <a:gd name="connsiteX49" fmla="*/ 1947675 w 6809163"/>
              <a:gd name="connsiteY49" fmla="*/ 6514582 h 6826901"/>
              <a:gd name="connsiteX50" fmla="*/ 2018976 w 6809163"/>
              <a:gd name="connsiteY50" fmla="*/ 6514582 h 6826901"/>
              <a:gd name="connsiteX51" fmla="*/ 2018976 w 6809163"/>
              <a:gd name="connsiteY51" fmla="*/ 6443281 h 6826901"/>
              <a:gd name="connsiteX52" fmla="*/ 1805074 w 6809163"/>
              <a:gd name="connsiteY52" fmla="*/ 6443281 h 6826901"/>
              <a:gd name="connsiteX53" fmla="*/ 1805074 w 6809163"/>
              <a:gd name="connsiteY53" fmla="*/ 6514582 h 6826901"/>
              <a:gd name="connsiteX54" fmla="*/ 1876375 w 6809163"/>
              <a:gd name="connsiteY54" fmla="*/ 6514582 h 6826901"/>
              <a:gd name="connsiteX55" fmla="*/ 1876375 w 6809163"/>
              <a:gd name="connsiteY55" fmla="*/ 6443281 h 6826901"/>
              <a:gd name="connsiteX56" fmla="*/ 1662401 w 6809163"/>
              <a:gd name="connsiteY56" fmla="*/ 6443281 h 6826901"/>
              <a:gd name="connsiteX57" fmla="*/ 1662401 w 6809163"/>
              <a:gd name="connsiteY57" fmla="*/ 6514582 h 6826901"/>
              <a:gd name="connsiteX58" fmla="*/ 1733702 w 6809163"/>
              <a:gd name="connsiteY58" fmla="*/ 6514582 h 6826901"/>
              <a:gd name="connsiteX59" fmla="*/ 1733702 w 6809163"/>
              <a:gd name="connsiteY59" fmla="*/ 6443281 h 6826901"/>
              <a:gd name="connsiteX60" fmla="*/ 1519800 w 6809163"/>
              <a:gd name="connsiteY60" fmla="*/ 6443281 h 6826901"/>
              <a:gd name="connsiteX61" fmla="*/ 1519800 w 6809163"/>
              <a:gd name="connsiteY61" fmla="*/ 6514582 h 6826901"/>
              <a:gd name="connsiteX62" fmla="*/ 1591101 w 6809163"/>
              <a:gd name="connsiteY62" fmla="*/ 6514582 h 6826901"/>
              <a:gd name="connsiteX63" fmla="*/ 1591101 w 6809163"/>
              <a:gd name="connsiteY63" fmla="*/ 6443281 h 6826901"/>
              <a:gd name="connsiteX64" fmla="*/ 1377127 w 6809163"/>
              <a:gd name="connsiteY64" fmla="*/ 6443281 h 6826901"/>
              <a:gd name="connsiteX65" fmla="*/ 1377127 w 6809163"/>
              <a:gd name="connsiteY65" fmla="*/ 6514582 h 6826901"/>
              <a:gd name="connsiteX66" fmla="*/ 1448428 w 6809163"/>
              <a:gd name="connsiteY66" fmla="*/ 6514582 h 6826901"/>
              <a:gd name="connsiteX67" fmla="*/ 1448428 w 6809163"/>
              <a:gd name="connsiteY67" fmla="*/ 6443281 h 6826901"/>
              <a:gd name="connsiteX68" fmla="*/ 1234455 w 6809163"/>
              <a:gd name="connsiteY68" fmla="*/ 6443281 h 6826901"/>
              <a:gd name="connsiteX69" fmla="*/ 1234455 w 6809163"/>
              <a:gd name="connsiteY69" fmla="*/ 6514582 h 6826901"/>
              <a:gd name="connsiteX70" fmla="*/ 1305756 w 6809163"/>
              <a:gd name="connsiteY70" fmla="*/ 6514582 h 6826901"/>
              <a:gd name="connsiteX71" fmla="*/ 1305756 w 6809163"/>
              <a:gd name="connsiteY71" fmla="*/ 6443281 h 6826901"/>
              <a:gd name="connsiteX72" fmla="*/ 1091853 w 6809163"/>
              <a:gd name="connsiteY72" fmla="*/ 6443281 h 6826901"/>
              <a:gd name="connsiteX73" fmla="*/ 1091853 w 6809163"/>
              <a:gd name="connsiteY73" fmla="*/ 6514582 h 6826901"/>
              <a:gd name="connsiteX74" fmla="*/ 1163154 w 6809163"/>
              <a:gd name="connsiteY74" fmla="*/ 6514582 h 6826901"/>
              <a:gd name="connsiteX75" fmla="*/ 1163154 w 6809163"/>
              <a:gd name="connsiteY75" fmla="*/ 6443281 h 6826901"/>
              <a:gd name="connsiteX76" fmla="*/ 949180 w 6809163"/>
              <a:gd name="connsiteY76" fmla="*/ 6443281 h 6826901"/>
              <a:gd name="connsiteX77" fmla="*/ 949180 w 6809163"/>
              <a:gd name="connsiteY77" fmla="*/ 6514582 h 6826901"/>
              <a:gd name="connsiteX78" fmla="*/ 1020481 w 6809163"/>
              <a:gd name="connsiteY78" fmla="*/ 6514582 h 6826901"/>
              <a:gd name="connsiteX79" fmla="*/ 1020481 w 6809163"/>
              <a:gd name="connsiteY79" fmla="*/ 6443281 h 6826901"/>
              <a:gd name="connsiteX80" fmla="*/ 806579 w 6809163"/>
              <a:gd name="connsiteY80" fmla="*/ 6443281 h 6826901"/>
              <a:gd name="connsiteX81" fmla="*/ 806579 w 6809163"/>
              <a:gd name="connsiteY81" fmla="*/ 6514582 h 6826901"/>
              <a:gd name="connsiteX82" fmla="*/ 877880 w 6809163"/>
              <a:gd name="connsiteY82" fmla="*/ 6514582 h 6826901"/>
              <a:gd name="connsiteX83" fmla="*/ 877880 w 6809163"/>
              <a:gd name="connsiteY83" fmla="*/ 6443281 h 6826901"/>
              <a:gd name="connsiteX84" fmla="*/ 663906 w 6809163"/>
              <a:gd name="connsiteY84" fmla="*/ 6443281 h 6826901"/>
              <a:gd name="connsiteX85" fmla="*/ 663906 w 6809163"/>
              <a:gd name="connsiteY85" fmla="*/ 6514582 h 6826901"/>
              <a:gd name="connsiteX86" fmla="*/ 735207 w 6809163"/>
              <a:gd name="connsiteY86" fmla="*/ 6514582 h 6826901"/>
              <a:gd name="connsiteX87" fmla="*/ 735207 w 6809163"/>
              <a:gd name="connsiteY87" fmla="*/ 6443281 h 6826901"/>
              <a:gd name="connsiteX88" fmla="*/ 521234 w 6809163"/>
              <a:gd name="connsiteY88" fmla="*/ 6443281 h 6826901"/>
              <a:gd name="connsiteX89" fmla="*/ 521234 w 6809163"/>
              <a:gd name="connsiteY89" fmla="*/ 6514582 h 6826901"/>
              <a:gd name="connsiteX90" fmla="*/ 592536 w 6809163"/>
              <a:gd name="connsiteY90" fmla="*/ 6514582 h 6826901"/>
              <a:gd name="connsiteX91" fmla="*/ 592536 w 6809163"/>
              <a:gd name="connsiteY91" fmla="*/ 6443281 h 6826901"/>
              <a:gd name="connsiteX92" fmla="*/ 4657886 w 6809163"/>
              <a:gd name="connsiteY92" fmla="*/ 6294643 h 6826901"/>
              <a:gd name="connsiteX93" fmla="*/ 4657886 w 6809163"/>
              <a:gd name="connsiteY93" fmla="*/ 6365944 h 6826901"/>
              <a:gd name="connsiteX94" fmla="*/ 4729187 w 6809163"/>
              <a:gd name="connsiteY94" fmla="*/ 6365944 h 6826901"/>
              <a:gd name="connsiteX95" fmla="*/ 4729187 w 6809163"/>
              <a:gd name="connsiteY95" fmla="*/ 6294643 h 6826901"/>
              <a:gd name="connsiteX96" fmla="*/ 4515284 w 6809163"/>
              <a:gd name="connsiteY96" fmla="*/ 6294643 h 6826901"/>
              <a:gd name="connsiteX97" fmla="*/ 4515284 w 6809163"/>
              <a:gd name="connsiteY97" fmla="*/ 6365944 h 6826901"/>
              <a:gd name="connsiteX98" fmla="*/ 4586584 w 6809163"/>
              <a:gd name="connsiteY98" fmla="*/ 6365944 h 6826901"/>
              <a:gd name="connsiteX99" fmla="*/ 4586584 w 6809163"/>
              <a:gd name="connsiteY99" fmla="*/ 6294643 h 6826901"/>
              <a:gd name="connsiteX100" fmla="*/ 4372612 w 6809163"/>
              <a:gd name="connsiteY100" fmla="*/ 6294643 h 6826901"/>
              <a:gd name="connsiteX101" fmla="*/ 4372612 w 6809163"/>
              <a:gd name="connsiteY101" fmla="*/ 6365944 h 6826901"/>
              <a:gd name="connsiteX102" fmla="*/ 4443913 w 6809163"/>
              <a:gd name="connsiteY102" fmla="*/ 6365944 h 6826901"/>
              <a:gd name="connsiteX103" fmla="*/ 4443913 w 6809163"/>
              <a:gd name="connsiteY103" fmla="*/ 6294643 h 6826901"/>
              <a:gd name="connsiteX104" fmla="*/ 4229939 w 6809163"/>
              <a:gd name="connsiteY104" fmla="*/ 6294643 h 6826901"/>
              <a:gd name="connsiteX105" fmla="*/ 4229939 w 6809163"/>
              <a:gd name="connsiteY105" fmla="*/ 6365944 h 6826901"/>
              <a:gd name="connsiteX106" fmla="*/ 4301240 w 6809163"/>
              <a:gd name="connsiteY106" fmla="*/ 6365944 h 6826901"/>
              <a:gd name="connsiteX107" fmla="*/ 4301240 w 6809163"/>
              <a:gd name="connsiteY107" fmla="*/ 6294643 h 6826901"/>
              <a:gd name="connsiteX108" fmla="*/ 4087338 w 6809163"/>
              <a:gd name="connsiteY108" fmla="*/ 6294643 h 6826901"/>
              <a:gd name="connsiteX109" fmla="*/ 4087338 w 6809163"/>
              <a:gd name="connsiteY109" fmla="*/ 6365944 h 6826901"/>
              <a:gd name="connsiteX110" fmla="*/ 4158638 w 6809163"/>
              <a:gd name="connsiteY110" fmla="*/ 6365944 h 6826901"/>
              <a:gd name="connsiteX111" fmla="*/ 4158638 w 6809163"/>
              <a:gd name="connsiteY111" fmla="*/ 6294643 h 6826901"/>
              <a:gd name="connsiteX112" fmla="*/ 3944665 w 6809163"/>
              <a:gd name="connsiteY112" fmla="*/ 6294643 h 6826901"/>
              <a:gd name="connsiteX113" fmla="*/ 3944665 w 6809163"/>
              <a:gd name="connsiteY113" fmla="*/ 6365944 h 6826901"/>
              <a:gd name="connsiteX114" fmla="*/ 4015966 w 6809163"/>
              <a:gd name="connsiteY114" fmla="*/ 6365944 h 6826901"/>
              <a:gd name="connsiteX115" fmla="*/ 4015966 w 6809163"/>
              <a:gd name="connsiteY115" fmla="*/ 6294643 h 6826901"/>
              <a:gd name="connsiteX116" fmla="*/ 3802063 w 6809163"/>
              <a:gd name="connsiteY116" fmla="*/ 6294643 h 6826901"/>
              <a:gd name="connsiteX117" fmla="*/ 3802063 w 6809163"/>
              <a:gd name="connsiteY117" fmla="*/ 6365944 h 6826901"/>
              <a:gd name="connsiteX118" fmla="*/ 3873364 w 6809163"/>
              <a:gd name="connsiteY118" fmla="*/ 6365944 h 6826901"/>
              <a:gd name="connsiteX119" fmla="*/ 3873364 w 6809163"/>
              <a:gd name="connsiteY119" fmla="*/ 6294643 h 6826901"/>
              <a:gd name="connsiteX120" fmla="*/ 3659391 w 6809163"/>
              <a:gd name="connsiteY120" fmla="*/ 6294643 h 6826901"/>
              <a:gd name="connsiteX121" fmla="*/ 3659391 w 6809163"/>
              <a:gd name="connsiteY121" fmla="*/ 6365944 h 6826901"/>
              <a:gd name="connsiteX122" fmla="*/ 3730692 w 6809163"/>
              <a:gd name="connsiteY122" fmla="*/ 6365944 h 6826901"/>
              <a:gd name="connsiteX123" fmla="*/ 3730692 w 6809163"/>
              <a:gd name="connsiteY123" fmla="*/ 6294643 h 6826901"/>
              <a:gd name="connsiteX124" fmla="*/ 3516789 w 6809163"/>
              <a:gd name="connsiteY124" fmla="*/ 6294643 h 6826901"/>
              <a:gd name="connsiteX125" fmla="*/ 3516789 w 6809163"/>
              <a:gd name="connsiteY125" fmla="*/ 6365944 h 6826901"/>
              <a:gd name="connsiteX126" fmla="*/ 3588090 w 6809163"/>
              <a:gd name="connsiteY126" fmla="*/ 6365944 h 6826901"/>
              <a:gd name="connsiteX127" fmla="*/ 3588090 w 6809163"/>
              <a:gd name="connsiteY127" fmla="*/ 6294643 h 6826901"/>
              <a:gd name="connsiteX128" fmla="*/ 3374117 w 6809163"/>
              <a:gd name="connsiteY128" fmla="*/ 6294643 h 6826901"/>
              <a:gd name="connsiteX129" fmla="*/ 3374117 w 6809163"/>
              <a:gd name="connsiteY129" fmla="*/ 6365944 h 6826901"/>
              <a:gd name="connsiteX130" fmla="*/ 3445417 w 6809163"/>
              <a:gd name="connsiteY130" fmla="*/ 6365944 h 6826901"/>
              <a:gd name="connsiteX131" fmla="*/ 3445417 w 6809163"/>
              <a:gd name="connsiteY131" fmla="*/ 6294643 h 6826901"/>
              <a:gd name="connsiteX132" fmla="*/ 3231444 w 6809163"/>
              <a:gd name="connsiteY132" fmla="*/ 6294643 h 6826901"/>
              <a:gd name="connsiteX133" fmla="*/ 3231444 w 6809163"/>
              <a:gd name="connsiteY133" fmla="*/ 6365944 h 6826901"/>
              <a:gd name="connsiteX134" fmla="*/ 3302745 w 6809163"/>
              <a:gd name="connsiteY134" fmla="*/ 6365944 h 6826901"/>
              <a:gd name="connsiteX135" fmla="*/ 3302745 w 6809163"/>
              <a:gd name="connsiteY135" fmla="*/ 6294643 h 6826901"/>
              <a:gd name="connsiteX136" fmla="*/ 3088843 w 6809163"/>
              <a:gd name="connsiteY136" fmla="*/ 6294643 h 6826901"/>
              <a:gd name="connsiteX137" fmla="*/ 3088843 w 6809163"/>
              <a:gd name="connsiteY137" fmla="*/ 6365944 h 6826901"/>
              <a:gd name="connsiteX138" fmla="*/ 3160144 w 6809163"/>
              <a:gd name="connsiteY138" fmla="*/ 6365944 h 6826901"/>
              <a:gd name="connsiteX139" fmla="*/ 3160144 w 6809163"/>
              <a:gd name="connsiteY139" fmla="*/ 6294643 h 6826901"/>
              <a:gd name="connsiteX140" fmla="*/ 2946170 w 6809163"/>
              <a:gd name="connsiteY140" fmla="*/ 6294643 h 6826901"/>
              <a:gd name="connsiteX141" fmla="*/ 2946170 w 6809163"/>
              <a:gd name="connsiteY141" fmla="*/ 6365944 h 6826901"/>
              <a:gd name="connsiteX142" fmla="*/ 3017471 w 6809163"/>
              <a:gd name="connsiteY142" fmla="*/ 6365944 h 6826901"/>
              <a:gd name="connsiteX143" fmla="*/ 3017471 w 6809163"/>
              <a:gd name="connsiteY143" fmla="*/ 6294643 h 6826901"/>
              <a:gd name="connsiteX144" fmla="*/ 2803569 w 6809163"/>
              <a:gd name="connsiteY144" fmla="*/ 6294643 h 6826901"/>
              <a:gd name="connsiteX145" fmla="*/ 2803569 w 6809163"/>
              <a:gd name="connsiteY145" fmla="*/ 6365944 h 6826901"/>
              <a:gd name="connsiteX146" fmla="*/ 2874870 w 6809163"/>
              <a:gd name="connsiteY146" fmla="*/ 6365944 h 6826901"/>
              <a:gd name="connsiteX147" fmla="*/ 2874870 w 6809163"/>
              <a:gd name="connsiteY147" fmla="*/ 6294643 h 6826901"/>
              <a:gd name="connsiteX148" fmla="*/ 2660896 w 6809163"/>
              <a:gd name="connsiteY148" fmla="*/ 6294643 h 6826901"/>
              <a:gd name="connsiteX149" fmla="*/ 2660896 w 6809163"/>
              <a:gd name="connsiteY149" fmla="*/ 6365944 h 6826901"/>
              <a:gd name="connsiteX150" fmla="*/ 2732197 w 6809163"/>
              <a:gd name="connsiteY150" fmla="*/ 6365944 h 6826901"/>
              <a:gd name="connsiteX151" fmla="*/ 2732197 w 6809163"/>
              <a:gd name="connsiteY151" fmla="*/ 6294643 h 6826901"/>
              <a:gd name="connsiteX152" fmla="*/ 2518224 w 6809163"/>
              <a:gd name="connsiteY152" fmla="*/ 6294643 h 6826901"/>
              <a:gd name="connsiteX153" fmla="*/ 2518224 w 6809163"/>
              <a:gd name="connsiteY153" fmla="*/ 6365944 h 6826901"/>
              <a:gd name="connsiteX154" fmla="*/ 2589525 w 6809163"/>
              <a:gd name="connsiteY154" fmla="*/ 6365944 h 6826901"/>
              <a:gd name="connsiteX155" fmla="*/ 2589525 w 6809163"/>
              <a:gd name="connsiteY155" fmla="*/ 6294643 h 6826901"/>
              <a:gd name="connsiteX156" fmla="*/ 2375622 w 6809163"/>
              <a:gd name="connsiteY156" fmla="*/ 6294643 h 6826901"/>
              <a:gd name="connsiteX157" fmla="*/ 2375622 w 6809163"/>
              <a:gd name="connsiteY157" fmla="*/ 6365944 h 6826901"/>
              <a:gd name="connsiteX158" fmla="*/ 2446923 w 6809163"/>
              <a:gd name="connsiteY158" fmla="*/ 6365944 h 6826901"/>
              <a:gd name="connsiteX159" fmla="*/ 2446923 w 6809163"/>
              <a:gd name="connsiteY159" fmla="*/ 6294643 h 6826901"/>
              <a:gd name="connsiteX160" fmla="*/ 2232949 w 6809163"/>
              <a:gd name="connsiteY160" fmla="*/ 6294643 h 6826901"/>
              <a:gd name="connsiteX161" fmla="*/ 2232949 w 6809163"/>
              <a:gd name="connsiteY161" fmla="*/ 6365944 h 6826901"/>
              <a:gd name="connsiteX162" fmla="*/ 2304250 w 6809163"/>
              <a:gd name="connsiteY162" fmla="*/ 6365944 h 6826901"/>
              <a:gd name="connsiteX163" fmla="*/ 2304250 w 6809163"/>
              <a:gd name="connsiteY163" fmla="*/ 6294643 h 6826901"/>
              <a:gd name="connsiteX164" fmla="*/ 2090348 w 6809163"/>
              <a:gd name="connsiteY164" fmla="*/ 6294643 h 6826901"/>
              <a:gd name="connsiteX165" fmla="*/ 2090348 w 6809163"/>
              <a:gd name="connsiteY165" fmla="*/ 6365944 h 6826901"/>
              <a:gd name="connsiteX166" fmla="*/ 2161649 w 6809163"/>
              <a:gd name="connsiteY166" fmla="*/ 6365944 h 6826901"/>
              <a:gd name="connsiteX167" fmla="*/ 2161649 w 6809163"/>
              <a:gd name="connsiteY167" fmla="*/ 6294643 h 6826901"/>
              <a:gd name="connsiteX168" fmla="*/ 1947675 w 6809163"/>
              <a:gd name="connsiteY168" fmla="*/ 6294643 h 6826901"/>
              <a:gd name="connsiteX169" fmla="*/ 1947675 w 6809163"/>
              <a:gd name="connsiteY169" fmla="*/ 6365944 h 6826901"/>
              <a:gd name="connsiteX170" fmla="*/ 2018976 w 6809163"/>
              <a:gd name="connsiteY170" fmla="*/ 6365944 h 6826901"/>
              <a:gd name="connsiteX171" fmla="*/ 2018976 w 6809163"/>
              <a:gd name="connsiteY171" fmla="*/ 6294643 h 6826901"/>
              <a:gd name="connsiteX172" fmla="*/ 1805074 w 6809163"/>
              <a:gd name="connsiteY172" fmla="*/ 6294643 h 6826901"/>
              <a:gd name="connsiteX173" fmla="*/ 1805074 w 6809163"/>
              <a:gd name="connsiteY173" fmla="*/ 6365944 h 6826901"/>
              <a:gd name="connsiteX174" fmla="*/ 1876375 w 6809163"/>
              <a:gd name="connsiteY174" fmla="*/ 6365944 h 6826901"/>
              <a:gd name="connsiteX175" fmla="*/ 1876375 w 6809163"/>
              <a:gd name="connsiteY175" fmla="*/ 6294643 h 6826901"/>
              <a:gd name="connsiteX176" fmla="*/ 1662401 w 6809163"/>
              <a:gd name="connsiteY176" fmla="*/ 6294643 h 6826901"/>
              <a:gd name="connsiteX177" fmla="*/ 1662401 w 6809163"/>
              <a:gd name="connsiteY177" fmla="*/ 6365944 h 6826901"/>
              <a:gd name="connsiteX178" fmla="*/ 1733702 w 6809163"/>
              <a:gd name="connsiteY178" fmla="*/ 6365944 h 6826901"/>
              <a:gd name="connsiteX179" fmla="*/ 1733702 w 6809163"/>
              <a:gd name="connsiteY179" fmla="*/ 6294643 h 6826901"/>
              <a:gd name="connsiteX180" fmla="*/ 1519800 w 6809163"/>
              <a:gd name="connsiteY180" fmla="*/ 6294643 h 6826901"/>
              <a:gd name="connsiteX181" fmla="*/ 1519800 w 6809163"/>
              <a:gd name="connsiteY181" fmla="*/ 6365944 h 6826901"/>
              <a:gd name="connsiteX182" fmla="*/ 1591101 w 6809163"/>
              <a:gd name="connsiteY182" fmla="*/ 6365944 h 6826901"/>
              <a:gd name="connsiteX183" fmla="*/ 1591101 w 6809163"/>
              <a:gd name="connsiteY183" fmla="*/ 6294643 h 6826901"/>
              <a:gd name="connsiteX184" fmla="*/ 1377127 w 6809163"/>
              <a:gd name="connsiteY184" fmla="*/ 6294643 h 6826901"/>
              <a:gd name="connsiteX185" fmla="*/ 1377127 w 6809163"/>
              <a:gd name="connsiteY185" fmla="*/ 6365944 h 6826901"/>
              <a:gd name="connsiteX186" fmla="*/ 1448428 w 6809163"/>
              <a:gd name="connsiteY186" fmla="*/ 6365944 h 6826901"/>
              <a:gd name="connsiteX187" fmla="*/ 1448428 w 6809163"/>
              <a:gd name="connsiteY187" fmla="*/ 6294643 h 6826901"/>
              <a:gd name="connsiteX188" fmla="*/ 1234455 w 6809163"/>
              <a:gd name="connsiteY188" fmla="*/ 6294643 h 6826901"/>
              <a:gd name="connsiteX189" fmla="*/ 1234455 w 6809163"/>
              <a:gd name="connsiteY189" fmla="*/ 6365944 h 6826901"/>
              <a:gd name="connsiteX190" fmla="*/ 1305756 w 6809163"/>
              <a:gd name="connsiteY190" fmla="*/ 6365944 h 6826901"/>
              <a:gd name="connsiteX191" fmla="*/ 1305756 w 6809163"/>
              <a:gd name="connsiteY191" fmla="*/ 6294643 h 6826901"/>
              <a:gd name="connsiteX192" fmla="*/ 1091853 w 6809163"/>
              <a:gd name="connsiteY192" fmla="*/ 6294643 h 6826901"/>
              <a:gd name="connsiteX193" fmla="*/ 1091853 w 6809163"/>
              <a:gd name="connsiteY193" fmla="*/ 6365944 h 6826901"/>
              <a:gd name="connsiteX194" fmla="*/ 1163154 w 6809163"/>
              <a:gd name="connsiteY194" fmla="*/ 6365944 h 6826901"/>
              <a:gd name="connsiteX195" fmla="*/ 1163154 w 6809163"/>
              <a:gd name="connsiteY195" fmla="*/ 6294643 h 6826901"/>
              <a:gd name="connsiteX196" fmla="*/ 949180 w 6809163"/>
              <a:gd name="connsiteY196" fmla="*/ 6294643 h 6826901"/>
              <a:gd name="connsiteX197" fmla="*/ 949180 w 6809163"/>
              <a:gd name="connsiteY197" fmla="*/ 6365944 h 6826901"/>
              <a:gd name="connsiteX198" fmla="*/ 1020481 w 6809163"/>
              <a:gd name="connsiteY198" fmla="*/ 6365944 h 6826901"/>
              <a:gd name="connsiteX199" fmla="*/ 1020481 w 6809163"/>
              <a:gd name="connsiteY199" fmla="*/ 6294643 h 6826901"/>
              <a:gd name="connsiteX200" fmla="*/ 806579 w 6809163"/>
              <a:gd name="connsiteY200" fmla="*/ 6294643 h 6826901"/>
              <a:gd name="connsiteX201" fmla="*/ 806579 w 6809163"/>
              <a:gd name="connsiteY201" fmla="*/ 6365944 h 6826901"/>
              <a:gd name="connsiteX202" fmla="*/ 877880 w 6809163"/>
              <a:gd name="connsiteY202" fmla="*/ 6365944 h 6826901"/>
              <a:gd name="connsiteX203" fmla="*/ 877880 w 6809163"/>
              <a:gd name="connsiteY203" fmla="*/ 6294643 h 6826901"/>
              <a:gd name="connsiteX204" fmla="*/ 663906 w 6809163"/>
              <a:gd name="connsiteY204" fmla="*/ 6294643 h 6826901"/>
              <a:gd name="connsiteX205" fmla="*/ 663906 w 6809163"/>
              <a:gd name="connsiteY205" fmla="*/ 6365944 h 6826901"/>
              <a:gd name="connsiteX206" fmla="*/ 735207 w 6809163"/>
              <a:gd name="connsiteY206" fmla="*/ 6365944 h 6826901"/>
              <a:gd name="connsiteX207" fmla="*/ 735207 w 6809163"/>
              <a:gd name="connsiteY207" fmla="*/ 6294643 h 6826901"/>
              <a:gd name="connsiteX208" fmla="*/ 4372612 w 6809163"/>
              <a:gd name="connsiteY208" fmla="*/ 6152041 h 6826901"/>
              <a:gd name="connsiteX209" fmla="*/ 4372612 w 6809163"/>
              <a:gd name="connsiteY209" fmla="*/ 6223342 h 6826901"/>
              <a:gd name="connsiteX210" fmla="*/ 4443913 w 6809163"/>
              <a:gd name="connsiteY210" fmla="*/ 6223342 h 6826901"/>
              <a:gd name="connsiteX211" fmla="*/ 4443913 w 6809163"/>
              <a:gd name="connsiteY211" fmla="*/ 6152041 h 6826901"/>
              <a:gd name="connsiteX212" fmla="*/ 4229939 w 6809163"/>
              <a:gd name="connsiteY212" fmla="*/ 6152041 h 6826901"/>
              <a:gd name="connsiteX213" fmla="*/ 4229939 w 6809163"/>
              <a:gd name="connsiteY213" fmla="*/ 6223342 h 6826901"/>
              <a:gd name="connsiteX214" fmla="*/ 4301240 w 6809163"/>
              <a:gd name="connsiteY214" fmla="*/ 6223342 h 6826901"/>
              <a:gd name="connsiteX215" fmla="*/ 4301240 w 6809163"/>
              <a:gd name="connsiteY215" fmla="*/ 6152041 h 6826901"/>
              <a:gd name="connsiteX216" fmla="*/ 4087338 w 6809163"/>
              <a:gd name="connsiteY216" fmla="*/ 6152041 h 6826901"/>
              <a:gd name="connsiteX217" fmla="*/ 4087338 w 6809163"/>
              <a:gd name="connsiteY217" fmla="*/ 6223342 h 6826901"/>
              <a:gd name="connsiteX218" fmla="*/ 4158638 w 6809163"/>
              <a:gd name="connsiteY218" fmla="*/ 6223342 h 6826901"/>
              <a:gd name="connsiteX219" fmla="*/ 4158638 w 6809163"/>
              <a:gd name="connsiteY219" fmla="*/ 6152041 h 6826901"/>
              <a:gd name="connsiteX220" fmla="*/ 3944665 w 6809163"/>
              <a:gd name="connsiteY220" fmla="*/ 6152041 h 6826901"/>
              <a:gd name="connsiteX221" fmla="*/ 3944665 w 6809163"/>
              <a:gd name="connsiteY221" fmla="*/ 6223342 h 6826901"/>
              <a:gd name="connsiteX222" fmla="*/ 4015966 w 6809163"/>
              <a:gd name="connsiteY222" fmla="*/ 6223342 h 6826901"/>
              <a:gd name="connsiteX223" fmla="*/ 4015966 w 6809163"/>
              <a:gd name="connsiteY223" fmla="*/ 6152041 h 6826901"/>
              <a:gd name="connsiteX224" fmla="*/ 3802063 w 6809163"/>
              <a:gd name="connsiteY224" fmla="*/ 6152041 h 6826901"/>
              <a:gd name="connsiteX225" fmla="*/ 3802063 w 6809163"/>
              <a:gd name="connsiteY225" fmla="*/ 6223342 h 6826901"/>
              <a:gd name="connsiteX226" fmla="*/ 3873364 w 6809163"/>
              <a:gd name="connsiteY226" fmla="*/ 6223342 h 6826901"/>
              <a:gd name="connsiteX227" fmla="*/ 3873364 w 6809163"/>
              <a:gd name="connsiteY227" fmla="*/ 6152041 h 6826901"/>
              <a:gd name="connsiteX228" fmla="*/ 3659391 w 6809163"/>
              <a:gd name="connsiteY228" fmla="*/ 6152041 h 6826901"/>
              <a:gd name="connsiteX229" fmla="*/ 3659391 w 6809163"/>
              <a:gd name="connsiteY229" fmla="*/ 6223342 h 6826901"/>
              <a:gd name="connsiteX230" fmla="*/ 3730692 w 6809163"/>
              <a:gd name="connsiteY230" fmla="*/ 6223342 h 6826901"/>
              <a:gd name="connsiteX231" fmla="*/ 3730692 w 6809163"/>
              <a:gd name="connsiteY231" fmla="*/ 6152041 h 6826901"/>
              <a:gd name="connsiteX232" fmla="*/ 3516789 w 6809163"/>
              <a:gd name="connsiteY232" fmla="*/ 6152041 h 6826901"/>
              <a:gd name="connsiteX233" fmla="*/ 3516789 w 6809163"/>
              <a:gd name="connsiteY233" fmla="*/ 6223342 h 6826901"/>
              <a:gd name="connsiteX234" fmla="*/ 3588090 w 6809163"/>
              <a:gd name="connsiteY234" fmla="*/ 6223342 h 6826901"/>
              <a:gd name="connsiteX235" fmla="*/ 3588090 w 6809163"/>
              <a:gd name="connsiteY235" fmla="*/ 6152041 h 6826901"/>
              <a:gd name="connsiteX236" fmla="*/ 3374117 w 6809163"/>
              <a:gd name="connsiteY236" fmla="*/ 6152041 h 6826901"/>
              <a:gd name="connsiteX237" fmla="*/ 3374117 w 6809163"/>
              <a:gd name="connsiteY237" fmla="*/ 6223342 h 6826901"/>
              <a:gd name="connsiteX238" fmla="*/ 3445417 w 6809163"/>
              <a:gd name="connsiteY238" fmla="*/ 6223342 h 6826901"/>
              <a:gd name="connsiteX239" fmla="*/ 3445417 w 6809163"/>
              <a:gd name="connsiteY239" fmla="*/ 6152041 h 6826901"/>
              <a:gd name="connsiteX240" fmla="*/ 3231444 w 6809163"/>
              <a:gd name="connsiteY240" fmla="*/ 6152041 h 6826901"/>
              <a:gd name="connsiteX241" fmla="*/ 3231444 w 6809163"/>
              <a:gd name="connsiteY241" fmla="*/ 6223342 h 6826901"/>
              <a:gd name="connsiteX242" fmla="*/ 3302745 w 6809163"/>
              <a:gd name="connsiteY242" fmla="*/ 6223342 h 6826901"/>
              <a:gd name="connsiteX243" fmla="*/ 3302745 w 6809163"/>
              <a:gd name="connsiteY243" fmla="*/ 6152041 h 6826901"/>
              <a:gd name="connsiteX244" fmla="*/ 3088843 w 6809163"/>
              <a:gd name="connsiteY244" fmla="*/ 6152041 h 6826901"/>
              <a:gd name="connsiteX245" fmla="*/ 3088843 w 6809163"/>
              <a:gd name="connsiteY245" fmla="*/ 6223342 h 6826901"/>
              <a:gd name="connsiteX246" fmla="*/ 3160144 w 6809163"/>
              <a:gd name="connsiteY246" fmla="*/ 6223342 h 6826901"/>
              <a:gd name="connsiteX247" fmla="*/ 3160144 w 6809163"/>
              <a:gd name="connsiteY247" fmla="*/ 6152041 h 6826901"/>
              <a:gd name="connsiteX248" fmla="*/ 2946170 w 6809163"/>
              <a:gd name="connsiteY248" fmla="*/ 6152041 h 6826901"/>
              <a:gd name="connsiteX249" fmla="*/ 2946170 w 6809163"/>
              <a:gd name="connsiteY249" fmla="*/ 6223342 h 6826901"/>
              <a:gd name="connsiteX250" fmla="*/ 3017471 w 6809163"/>
              <a:gd name="connsiteY250" fmla="*/ 6223342 h 6826901"/>
              <a:gd name="connsiteX251" fmla="*/ 3017471 w 6809163"/>
              <a:gd name="connsiteY251" fmla="*/ 6152041 h 6826901"/>
              <a:gd name="connsiteX252" fmla="*/ 2803569 w 6809163"/>
              <a:gd name="connsiteY252" fmla="*/ 6152041 h 6826901"/>
              <a:gd name="connsiteX253" fmla="*/ 2803569 w 6809163"/>
              <a:gd name="connsiteY253" fmla="*/ 6223342 h 6826901"/>
              <a:gd name="connsiteX254" fmla="*/ 2874870 w 6809163"/>
              <a:gd name="connsiteY254" fmla="*/ 6223342 h 6826901"/>
              <a:gd name="connsiteX255" fmla="*/ 2874870 w 6809163"/>
              <a:gd name="connsiteY255" fmla="*/ 6152041 h 6826901"/>
              <a:gd name="connsiteX256" fmla="*/ 2660896 w 6809163"/>
              <a:gd name="connsiteY256" fmla="*/ 6152041 h 6826901"/>
              <a:gd name="connsiteX257" fmla="*/ 2660896 w 6809163"/>
              <a:gd name="connsiteY257" fmla="*/ 6223342 h 6826901"/>
              <a:gd name="connsiteX258" fmla="*/ 2732197 w 6809163"/>
              <a:gd name="connsiteY258" fmla="*/ 6223342 h 6826901"/>
              <a:gd name="connsiteX259" fmla="*/ 2732197 w 6809163"/>
              <a:gd name="connsiteY259" fmla="*/ 6152041 h 6826901"/>
              <a:gd name="connsiteX260" fmla="*/ 2518224 w 6809163"/>
              <a:gd name="connsiteY260" fmla="*/ 6152041 h 6826901"/>
              <a:gd name="connsiteX261" fmla="*/ 2518224 w 6809163"/>
              <a:gd name="connsiteY261" fmla="*/ 6223342 h 6826901"/>
              <a:gd name="connsiteX262" fmla="*/ 2589525 w 6809163"/>
              <a:gd name="connsiteY262" fmla="*/ 6223342 h 6826901"/>
              <a:gd name="connsiteX263" fmla="*/ 2589525 w 6809163"/>
              <a:gd name="connsiteY263" fmla="*/ 6152041 h 6826901"/>
              <a:gd name="connsiteX264" fmla="*/ 2375622 w 6809163"/>
              <a:gd name="connsiteY264" fmla="*/ 6152041 h 6826901"/>
              <a:gd name="connsiteX265" fmla="*/ 2375622 w 6809163"/>
              <a:gd name="connsiteY265" fmla="*/ 6223342 h 6826901"/>
              <a:gd name="connsiteX266" fmla="*/ 2446923 w 6809163"/>
              <a:gd name="connsiteY266" fmla="*/ 6223342 h 6826901"/>
              <a:gd name="connsiteX267" fmla="*/ 2446923 w 6809163"/>
              <a:gd name="connsiteY267" fmla="*/ 6152041 h 6826901"/>
              <a:gd name="connsiteX268" fmla="*/ 2232949 w 6809163"/>
              <a:gd name="connsiteY268" fmla="*/ 6152041 h 6826901"/>
              <a:gd name="connsiteX269" fmla="*/ 2232949 w 6809163"/>
              <a:gd name="connsiteY269" fmla="*/ 6223342 h 6826901"/>
              <a:gd name="connsiteX270" fmla="*/ 2304250 w 6809163"/>
              <a:gd name="connsiteY270" fmla="*/ 6223342 h 6826901"/>
              <a:gd name="connsiteX271" fmla="*/ 2304250 w 6809163"/>
              <a:gd name="connsiteY271" fmla="*/ 6152041 h 6826901"/>
              <a:gd name="connsiteX272" fmla="*/ 2090348 w 6809163"/>
              <a:gd name="connsiteY272" fmla="*/ 6152041 h 6826901"/>
              <a:gd name="connsiteX273" fmla="*/ 2090348 w 6809163"/>
              <a:gd name="connsiteY273" fmla="*/ 6223342 h 6826901"/>
              <a:gd name="connsiteX274" fmla="*/ 2161649 w 6809163"/>
              <a:gd name="connsiteY274" fmla="*/ 6223342 h 6826901"/>
              <a:gd name="connsiteX275" fmla="*/ 2161649 w 6809163"/>
              <a:gd name="connsiteY275" fmla="*/ 6152041 h 6826901"/>
              <a:gd name="connsiteX276" fmla="*/ 1947675 w 6809163"/>
              <a:gd name="connsiteY276" fmla="*/ 6152041 h 6826901"/>
              <a:gd name="connsiteX277" fmla="*/ 1947675 w 6809163"/>
              <a:gd name="connsiteY277" fmla="*/ 6223342 h 6826901"/>
              <a:gd name="connsiteX278" fmla="*/ 2018976 w 6809163"/>
              <a:gd name="connsiteY278" fmla="*/ 6223342 h 6826901"/>
              <a:gd name="connsiteX279" fmla="*/ 2018976 w 6809163"/>
              <a:gd name="connsiteY279" fmla="*/ 6152041 h 6826901"/>
              <a:gd name="connsiteX280" fmla="*/ 1805074 w 6809163"/>
              <a:gd name="connsiteY280" fmla="*/ 6152041 h 6826901"/>
              <a:gd name="connsiteX281" fmla="*/ 1805074 w 6809163"/>
              <a:gd name="connsiteY281" fmla="*/ 6223342 h 6826901"/>
              <a:gd name="connsiteX282" fmla="*/ 1876375 w 6809163"/>
              <a:gd name="connsiteY282" fmla="*/ 6223342 h 6826901"/>
              <a:gd name="connsiteX283" fmla="*/ 1876375 w 6809163"/>
              <a:gd name="connsiteY283" fmla="*/ 6152041 h 6826901"/>
              <a:gd name="connsiteX284" fmla="*/ 1662401 w 6809163"/>
              <a:gd name="connsiteY284" fmla="*/ 6152041 h 6826901"/>
              <a:gd name="connsiteX285" fmla="*/ 1662401 w 6809163"/>
              <a:gd name="connsiteY285" fmla="*/ 6223342 h 6826901"/>
              <a:gd name="connsiteX286" fmla="*/ 1733702 w 6809163"/>
              <a:gd name="connsiteY286" fmla="*/ 6223342 h 6826901"/>
              <a:gd name="connsiteX287" fmla="*/ 1733702 w 6809163"/>
              <a:gd name="connsiteY287" fmla="*/ 6152041 h 6826901"/>
              <a:gd name="connsiteX288" fmla="*/ 1519800 w 6809163"/>
              <a:gd name="connsiteY288" fmla="*/ 6152041 h 6826901"/>
              <a:gd name="connsiteX289" fmla="*/ 1519800 w 6809163"/>
              <a:gd name="connsiteY289" fmla="*/ 6223342 h 6826901"/>
              <a:gd name="connsiteX290" fmla="*/ 1591101 w 6809163"/>
              <a:gd name="connsiteY290" fmla="*/ 6223342 h 6826901"/>
              <a:gd name="connsiteX291" fmla="*/ 1591101 w 6809163"/>
              <a:gd name="connsiteY291" fmla="*/ 6152041 h 6826901"/>
              <a:gd name="connsiteX292" fmla="*/ 1377127 w 6809163"/>
              <a:gd name="connsiteY292" fmla="*/ 6152041 h 6826901"/>
              <a:gd name="connsiteX293" fmla="*/ 1377127 w 6809163"/>
              <a:gd name="connsiteY293" fmla="*/ 6223342 h 6826901"/>
              <a:gd name="connsiteX294" fmla="*/ 1448428 w 6809163"/>
              <a:gd name="connsiteY294" fmla="*/ 6223342 h 6826901"/>
              <a:gd name="connsiteX295" fmla="*/ 1448428 w 6809163"/>
              <a:gd name="connsiteY295" fmla="*/ 6152041 h 6826901"/>
              <a:gd name="connsiteX296" fmla="*/ 1234455 w 6809163"/>
              <a:gd name="connsiteY296" fmla="*/ 6152041 h 6826901"/>
              <a:gd name="connsiteX297" fmla="*/ 1234455 w 6809163"/>
              <a:gd name="connsiteY297" fmla="*/ 6223342 h 6826901"/>
              <a:gd name="connsiteX298" fmla="*/ 1305756 w 6809163"/>
              <a:gd name="connsiteY298" fmla="*/ 6223342 h 6826901"/>
              <a:gd name="connsiteX299" fmla="*/ 1305756 w 6809163"/>
              <a:gd name="connsiteY299" fmla="*/ 6152041 h 6826901"/>
              <a:gd name="connsiteX300" fmla="*/ 1091853 w 6809163"/>
              <a:gd name="connsiteY300" fmla="*/ 6152041 h 6826901"/>
              <a:gd name="connsiteX301" fmla="*/ 1091853 w 6809163"/>
              <a:gd name="connsiteY301" fmla="*/ 6223342 h 6826901"/>
              <a:gd name="connsiteX302" fmla="*/ 1163154 w 6809163"/>
              <a:gd name="connsiteY302" fmla="*/ 6223342 h 6826901"/>
              <a:gd name="connsiteX303" fmla="*/ 1163154 w 6809163"/>
              <a:gd name="connsiteY303" fmla="*/ 6152041 h 6826901"/>
              <a:gd name="connsiteX304" fmla="*/ 949180 w 6809163"/>
              <a:gd name="connsiteY304" fmla="*/ 6152041 h 6826901"/>
              <a:gd name="connsiteX305" fmla="*/ 949180 w 6809163"/>
              <a:gd name="connsiteY305" fmla="*/ 6223342 h 6826901"/>
              <a:gd name="connsiteX306" fmla="*/ 1020481 w 6809163"/>
              <a:gd name="connsiteY306" fmla="*/ 6223342 h 6826901"/>
              <a:gd name="connsiteX307" fmla="*/ 1020481 w 6809163"/>
              <a:gd name="connsiteY307" fmla="*/ 6152041 h 6826901"/>
              <a:gd name="connsiteX308" fmla="*/ 806579 w 6809163"/>
              <a:gd name="connsiteY308" fmla="*/ 6152041 h 6826901"/>
              <a:gd name="connsiteX309" fmla="*/ 806579 w 6809163"/>
              <a:gd name="connsiteY309" fmla="*/ 6223342 h 6826901"/>
              <a:gd name="connsiteX310" fmla="*/ 877880 w 6809163"/>
              <a:gd name="connsiteY310" fmla="*/ 6223342 h 6826901"/>
              <a:gd name="connsiteX311" fmla="*/ 877880 w 6809163"/>
              <a:gd name="connsiteY311" fmla="*/ 6152041 h 6826901"/>
              <a:gd name="connsiteX312" fmla="*/ 4657886 w 6809163"/>
              <a:gd name="connsiteY312" fmla="*/ 6009369 h 6826901"/>
              <a:gd name="connsiteX313" fmla="*/ 4657886 w 6809163"/>
              <a:gd name="connsiteY313" fmla="*/ 6080670 h 6826901"/>
              <a:gd name="connsiteX314" fmla="*/ 4729187 w 6809163"/>
              <a:gd name="connsiteY314" fmla="*/ 6080670 h 6826901"/>
              <a:gd name="connsiteX315" fmla="*/ 4729187 w 6809163"/>
              <a:gd name="connsiteY315" fmla="*/ 6009369 h 6826901"/>
              <a:gd name="connsiteX316" fmla="*/ 4515284 w 6809163"/>
              <a:gd name="connsiteY316" fmla="*/ 6009369 h 6826901"/>
              <a:gd name="connsiteX317" fmla="*/ 4515284 w 6809163"/>
              <a:gd name="connsiteY317" fmla="*/ 6080670 h 6826901"/>
              <a:gd name="connsiteX318" fmla="*/ 4586584 w 6809163"/>
              <a:gd name="connsiteY318" fmla="*/ 6080670 h 6826901"/>
              <a:gd name="connsiteX319" fmla="*/ 4586584 w 6809163"/>
              <a:gd name="connsiteY319" fmla="*/ 6009369 h 6826901"/>
              <a:gd name="connsiteX320" fmla="*/ 4372612 w 6809163"/>
              <a:gd name="connsiteY320" fmla="*/ 6009369 h 6826901"/>
              <a:gd name="connsiteX321" fmla="*/ 4372612 w 6809163"/>
              <a:gd name="connsiteY321" fmla="*/ 6080670 h 6826901"/>
              <a:gd name="connsiteX322" fmla="*/ 4443913 w 6809163"/>
              <a:gd name="connsiteY322" fmla="*/ 6080670 h 6826901"/>
              <a:gd name="connsiteX323" fmla="*/ 4443913 w 6809163"/>
              <a:gd name="connsiteY323" fmla="*/ 6009369 h 6826901"/>
              <a:gd name="connsiteX324" fmla="*/ 4229939 w 6809163"/>
              <a:gd name="connsiteY324" fmla="*/ 6009369 h 6826901"/>
              <a:gd name="connsiteX325" fmla="*/ 4229939 w 6809163"/>
              <a:gd name="connsiteY325" fmla="*/ 6080670 h 6826901"/>
              <a:gd name="connsiteX326" fmla="*/ 4301240 w 6809163"/>
              <a:gd name="connsiteY326" fmla="*/ 6080670 h 6826901"/>
              <a:gd name="connsiteX327" fmla="*/ 4301240 w 6809163"/>
              <a:gd name="connsiteY327" fmla="*/ 6009369 h 6826901"/>
              <a:gd name="connsiteX328" fmla="*/ 4087338 w 6809163"/>
              <a:gd name="connsiteY328" fmla="*/ 6009369 h 6826901"/>
              <a:gd name="connsiteX329" fmla="*/ 4087338 w 6809163"/>
              <a:gd name="connsiteY329" fmla="*/ 6080670 h 6826901"/>
              <a:gd name="connsiteX330" fmla="*/ 4158638 w 6809163"/>
              <a:gd name="connsiteY330" fmla="*/ 6080670 h 6826901"/>
              <a:gd name="connsiteX331" fmla="*/ 4158638 w 6809163"/>
              <a:gd name="connsiteY331" fmla="*/ 6009369 h 6826901"/>
              <a:gd name="connsiteX332" fmla="*/ 3944665 w 6809163"/>
              <a:gd name="connsiteY332" fmla="*/ 6009369 h 6826901"/>
              <a:gd name="connsiteX333" fmla="*/ 3944665 w 6809163"/>
              <a:gd name="connsiteY333" fmla="*/ 6080670 h 6826901"/>
              <a:gd name="connsiteX334" fmla="*/ 4015966 w 6809163"/>
              <a:gd name="connsiteY334" fmla="*/ 6080670 h 6826901"/>
              <a:gd name="connsiteX335" fmla="*/ 4015966 w 6809163"/>
              <a:gd name="connsiteY335" fmla="*/ 6009369 h 6826901"/>
              <a:gd name="connsiteX336" fmla="*/ 3802063 w 6809163"/>
              <a:gd name="connsiteY336" fmla="*/ 6009369 h 6826901"/>
              <a:gd name="connsiteX337" fmla="*/ 3802063 w 6809163"/>
              <a:gd name="connsiteY337" fmla="*/ 6080670 h 6826901"/>
              <a:gd name="connsiteX338" fmla="*/ 3873364 w 6809163"/>
              <a:gd name="connsiteY338" fmla="*/ 6080670 h 6826901"/>
              <a:gd name="connsiteX339" fmla="*/ 3873364 w 6809163"/>
              <a:gd name="connsiteY339" fmla="*/ 6009369 h 6826901"/>
              <a:gd name="connsiteX340" fmla="*/ 3659391 w 6809163"/>
              <a:gd name="connsiteY340" fmla="*/ 6009369 h 6826901"/>
              <a:gd name="connsiteX341" fmla="*/ 3659391 w 6809163"/>
              <a:gd name="connsiteY341" fmla="*/ 6080670 h 6826901"/>
              <a:gd name="connsiteX342" fmla="*/ 3730692 w 6809163"/>
              <a:gd name="connsiteY342" fmla="*/ 6080670 h 6826901"/>
              <a:gd name="connsiteX343" fmla="*/ 3730692 w 6809163"/>
              <a:gd name="connsiteY343" fmla="*/ 6009369 h 6826901"/>
              <a:gd name="connsiteX344" fmla="*/ 3516789 w 6809163"/>
              <a:gd name="connsiteY344" fmla="*/ 6009369 h 6826901"/>
              <a:gd name="connsiteX345" fmla="*/ 3516789 w 6809163"/>
              <a:gd name="connsiteY345" fmla="*/ 6080670 h 6826901"/>
              <a:gd name="connsiteX346" fmla="*/ 3588090 w 6809163"/>
              <a:gd name="connsiteY346" fmla="*/ 6080670 h 6826901"/>
              <a:gd name="connsiteX347" fmla="*/ 3588090 w 6809163"/>
              <a:gd name="connsiteY347" fmla="*/ 6009369 h 6826901"/>
              <a:gd name="connsiteX348" fmla="*/ 3374117 w 6809163"/>
              <a:gd name="connsiteY348" fmla="*/ 6009369 h 6826901"/>
              <a:gd name="connsiteX349" fmla="*/ 3374117 w 6809163"/>
              <a:gd name="connsiteY349" fmla="*/ 6080670 h 6826901"/>
              <a:gd name="connsiteX350" fmla="*/ 3445417 w 6809163"/>
              <a:gd name="connsiteY350" fmla="*/ 6080670 h 6826901"/>
              <a:gd name="connsiteX351" fmla="*/ 3445417 w 6809163"/>
              <a:gd name="connsiteY351" fmla="*/ 6009369 h 6826901"/>
              <a:gd name="connsiteX352" fmla="*/ 3231444 w 6809163"/>
              <a:gd name="connsiteY352" fmla="*/ 6009369 h 6826901"/>
              <a:gd name="connsiteX353" fmla="*/ 3231444 w 6809163"/>
              <a:gd name="connsiteY353" fmla="*/ 6080670 h 6826901"/>
              <a:gd name="connsiteX354" fmla="*/ 3302745 w 6809163"/>
              <a:gd name="connsiteY354" fmla="*/ 6080670 h 6826901"/>
              <a:gd name="connsiteX355" fmla="*/ 3302745 w 6809163"/>
              <a:gd name="connsiteY355" fmla="*/ 6009369 h 6826901"/>
              <a:gd name="connsiteX356" fmla="*/ 3088843 w 6809163"/>
              <a:gd name="connsiteY356" fmla="*/ 6009369 h 6826901"/>
              <a:gd name="connsiteX357" fmla="*/ 3088843 w 6809163"/>
              <a:gd name="connsiteY357" fmla="*/ 6080670 h 6826901"/>
              <a:gd name="connsiteX358" fmla="*/ 3160144 w 6809163"/>
              <a:gd name="connsiteY358" fmla="*/ 6080670 h 6826901"/>
              <a:gd name="connsiteX359" fmla="*/ 3160144 w 6809163"/>
              <a:gd name="connsiteY359" fmla="*/ 6009369 h 6826901"/>
              <a:gd name="connsiteX360" fmla="*/ 2946170 w 6809163"/>
              <a:gd name="connsiteY360" fmla="*/ 6009369 h 6826901"/>
              <a:gd name="connsiteX361" fmla="*/ 2946170 w 6809163"/>
              <a:gd name="connsiteY361" fmla="*/ 6080670 h 6826901"/>
              <a:gd name="connsiteX362" fmla="*/ 3017471 w 6809163"/>
              <a:gd name="connsiteY362" fmla="*/ 6080670 h 6826901"/>
              <a:gd name="connsiteX363" fmla="*/ 3017471 w 6809163"/>
              <a:gd name="connsiteY363" fmla="*/ 6009369 h 6826901"/>
              <a:gd name="connsiteX364" fmla="*/ 2803569 w 6809163"/>
              <a:gd name="connsiteY364" fmla="*/ 6009369 h 6826901"/>
              <a:gd name="connsiteX365" fmla="*/ 2803569 w 6809163"/>
              <a:gd name="connsiteY365" fmla="*/ 6080670 h 6826901"/>
              <a:gd name="connsiteX366" fmla="*/ 2874870 w 6809163"/>
              <a:gd name="connsiteY366" fmla="*/ 6080670 h 6826901"/>
              <a:gd name="connsiteX367" fmla="*/ 2874870 w 6809163"/>
              <a:gd name="connsiteY367" fmla="*/ 6009369 h 6826901"/>
              <a:gd name="connsiteX368" fmla="*/ 2660896 w 6809163"/>
              <a:gd name="connsiteY368" fmla="*/ 6009369 h 6826901"/>
              <a:gd name="connsiteX369" fmla="*/ 2660896 w 6809163"/>
              <a:gd name="connsiteY369" fmla="*/ 6080670 h 6826901"/>
              <a:gd name="connsiteX370" fmla="*/ 2732197 w 6809163"/>
              <a:gd name="connsiteY370" fmla="*/ 6080670 h 6826901"/>
              <a:gd name="connsiteX371" fmla="*/ 2732197 w 6809163"/>
              <a:gd name="connsiteY371" fmla="*/ 6009369 h 6826901"/>
              <a:gd name="connsiteX372" fmla="*/ 2518224 w 6809163"/>
              <a:gd name="connsiteY372" fmla="*/ 6009369 h 6826901"/>
              <a:gd name="connsiteX373" fmla="*/ 2518224 w 6809163"/>
              <a:gd name="connsiteY373" fmla="*/ 6080670 h 6826901"/>
              <a:gd name="connsiteX374" fmla="*/ 2589525 w 6809163"/>
              <a:gd name="connsiteY374" fmla="*/ 6080670 h 6826901"/>
              <a:gd name="connsiteX375" fmla="*/ 2589525 w 6809163"/>
              <a:gd name="connsiteY375" fmla="*/ 6009369 h 6826901"/>
              <a:gd name="connsiteX376" fmla="*/ 2375622 w 6809163"/>
              <a:gd name="connsiteY376" fmla="*/ 6009369 h 6826901"/>
              <a:gd name="connsiteX377" fmla="*/ 2375622 w 6809163"/>
              <a:gd name="connsiteY377" fmla="*/ 6080670 h 6826901"/>
              <a:gd name="connsiteX378" fmla="*/ 2446923 w 6809163"/>
              <a:gd name="connsiteY378" fmla="*/ 6080670 h 6826901"/>
              <a:gd name="connsiteX379" fmla="*/ 2446923 w 6809163"/>
              <a:gd name="connsiteY379" fmla="*/ 6009369 h 6826901"/>
              <a:gd name="connsiteX380" fmla="*/ 2232949 w 6809163"/>
              <a:gd name="connsiteY380" fmla="*/ 6009369 h 6826901"/>
              <a:gd name="connsiteX381" fmla="*/ 2232949 w 6809163"/>
              <a:gd name="connsiteY381" fmla="*/ 6080670 h 6826901"/>
              <a:gd name="connsiteX382" fmla="*/ 2304250 w 6809163"/>
              <a:gd name="connsiteY382" fmla="*/ 6080670 h 6826901"/>
              <a:gd name="connsiteX383" fmla="*/ 2304250 w 6809163"/>
              <a:gd name="connsiteY383" fmla="*/ 6009369 h 6826901"/>
              <a:gd name="connsiteX384" fmla="*/ 2090348 w 6809163"/>
              <a:gd name="connsiteY384" fmla="*/ 6009369 h 6826901"/>
              <a:gd name="connsiteX385" fmla="*/ 2090348 w 6809163"/>
              <a:gd name="connsiteY385" fmla="*/ 6080670 h 6826901"/>
              <a:gd name="connsiteX386" fmla="*/ 2161649 w 6809163"/>
              <a:gd name="connsiteY386" fmla="*/ 6080670 h 6826901"/>
              <a:gd name="connsiteX387" fmla="*/ 2161649 w 6809163"/>
              <a:gd name="connsiteY387" fmla="*/ 6009369 h 6826901"/>
              <a:gd name="connsiteX388" fmla="*/ 1947675 w 6809163"/>
              <a:gd name="connsiteY388" fmla="*/ 6009369 h 6826901"/>
              <a:gd name="connsiteX389" fmla="*/ 1947675 w 6809163"/>
              <a:gd name="connsiteY389" fmla="*/ 6080670 h 6826901"/>
              <a:gd name="connsiteX390" fmla="*/ 2018976 w 6809163"/>
              <a:gd name="connsiteY390" fmla="*/ 6080670 h 6826901"/>
              <a:gd name="connsiteX391" fmla="*/ 2018976 w 6809163"/>
              <a:gd name="connsiteY391" fmla="*/ 6009369 h 6826901"/>
              <a:gd name="connsiteX392" fmla="*/ 1805074 w 6809163"/>
              <a:gd name="connsiteY392" fmla="*/ 6009369 h 6826901"/>
              <a:gd name="connsiteX393" fmla="*/ 1805074 w 6809163"/>
              <a:gd name="connsiteY393" fmla="*/ 6080670 h 6826901"/>
              <a:gd name="connsiteX394" fmla="*/ 1876375 w 6809163"/>
              <a:gd name="connsiteY394" fmla="*/ 6080670 h 6826901"/>
              <a:gd name="connsiteX395" fmla="*/ 1876375 w 6809163"/>
              <a:gd name="connsiteY395" fmla="*/ 6009369 h 6826901"/>
              <a:gd name="connsiteX396" fmla="*/ 1662401 w 6809163"/>
              <a:gd name="connsiteY396" fmla="*/ 6009369 h 6826901"/>
              <a:gd name="connsiteX397" fmla="*/ 1662401 w 6809163"/>
              <a:gd name="connsiteY397" fmla="*/ 6080670 h 6826901"/>
              <a:gd name="connsiteX398" fmla="*/ 1733702 w 6809163"/>
              <a:gd name="connsiteY398" fmla="*/ 6080670 h 6826901"/>
              <a:gd name="connsiteX399" fmla="*/ 1733702 w 6809163"/>
              <a:gd name="connsiteY399" fmla="*/ 6009369 h 6826901"/>
              <a:gd name="connsiteX400" fmla="*/ 1519800 w 6809163"/>
              <a:gd name="connsiteY400" fmla="*/ 6009369 h 6826901"/>
              <a:gd name="connsiteX401" fmla="*/ 1519800 w 6809163"/>
              <a:gd name="connsiteY401" fmla="*/ 6080670 h 6826901"/>
              <a:gd name="connsiteX402" fmla="*/ 1591101 w 6809163"/>
              <a:gd name="connsiteY402" fmla="*/ 6080670 h 6826901"/>
              <a:gd name="connsiteX403" fmla="*/ 1591101 w 6809163"/>
              <a:gd name="connsiteY403" fmla="*/ 6009369 h 6826901"/>
              <a:gd name="connsiteX404" fmla="*/ 1377127 w 6809163"/>
              <a:gd name="connsiteY404" fmla="*/ 6009369 h 6826901"/>
              <a:gd name="connsiteX405" fmla="*/ 1377127 w 6809163"/>
              <a:gd name="connsiteY405" fmla="*/ 6080670 h 6826901"/>
              <a:gd name="connsiteX406" fmla="*/ 1448428 w 6809163"/>
              <a:gd name="connsiteY406" fmla="*/ 6080670 h 6826901"/>
              <a:gd name="connsiteX407" fmla="*/ 1448428 w 6809163"/>
              <a:gd name="connsiteY407" fmla="*/ 6009369 h 6826901"/>
              <a:gd name="connsiteX408" fmla="*/ 1234455 w 6809163"/>
              <a:gd name="connsiteY408" fmla="*/ 6009369 h 6826901"/>
              <a:gd name="connsiteX409" fmla="*/ 1234455 w 6809163"/>
              <a:gd name="connsiteY409" fmla="*/ 6080670 h 6826901"/>
              <a:gd name="connsiteX410" fmla="*/ 1305756 w 6809163"/>
              <a:gd name="connsiteY410" fmla="*/ 6080670 h 6826901"/>
              <a:gd name="connsiteX411" fmla="*/ 1305756 w 6809163"/>
              <a:gd name="connsiteY411" fmla="*/ 6009369 h 6826901"/>
              <a:gd name="connsiteX412" fmla="*/ 1091853 w 6809163"/>
              <a:gd name="connsiteY412" fmla="*/ 6009369 h 6826901"/>
              <a:gd name="connsiteX413" fmla="*/ 1091853 w 6809163"/>
              <a:gd name="connsiteY413" fmla="*/ 6080670 h 6826901"/>
              <a:gd name="connsiteX414" fmla="*/ 1163154 w 6809163"/>
              <a:gd name="connsiteY414" fmla="*/ 6080670 h 6826901"/>
              <a:gd name="connsiteX415" fmla="*/ 1163154 w 6809163"/>
              <a:gd name="connsiteY415" fmla="*/ 6009369 h 6826901"/>
              <a:gd name="connsiteX416" fmla="*/ 949180 w 6809163"/>
              <a:gd name="connsiteY416" fmla="*/ 6009369 h 6826901"/>
              <a:gd name="connsiteX417" fmla="*/ 949180 w 6809163"/>
              <a:gd name="connsiteY417" fmla="*/ 6080670 h 6826901"/>
              <a:gd name="connsiteX418" fmla="*/ 1020481 w 6809163"/>
              <a:gd name="connsiteY418" fmla="*/ 6080670 h 6826901"/>
              <a:gd name="connsiteX419" fmla="*/ 1020481 w 6809163"/>
              <a:gd name="connsiteY419" fmla="*/ 6009369 h 6826901"/>
              <a:gd name="connsiteX420" fmla="*/ 6807516 w 6809163"/>
              <a:gd name="connsiteY420" fmla="*/ 0 h 6826901"/>
              <a:gd name="connsiteX421" fmla="*/ 6809163 w 6809163"/>
              <a:gd name="connsiteY421" fmla="*/ 6826901 h 6826901"/>
              <a:gd name="connsiteX422" fmla="*/ 0 w 6809163"/>
              <a:gd name="connsiteY422" fmla="*/ 6826901 h 6826901"/>
              <a:gd name="connsiteX423" fmla="*/ 378632 w 6809163"/>
              <a:gd name="connsiteY423" fmla="*/ 6447189 h 6826901"/>
              <a:gd name="connsiteX424" fmla="*/ 378632 w 6809163"/>
              <a:gd name="connsiteY424" fmla="*/ 6514582 h 6826901"/>
              <a:gd name="connsiteX425" fmla="*/ 449934 w 6809163"/>
              <a:gd name="connsiteY425" fmla="*/ 6514582 h 6826901"/>
              <a:gd name="connsiteX426" fmla="*/ 449934 w 6809163"/>
              <a:gd name="connsiteY426" fmla="*/ 6443281 h 6826901"/>
              <a:gd name="connsiteX427" fmla="*/ 382530 w 6809163"/>
              <a:gd name="connsiteY427" fmla="*/ 6443281 h 6826901"/>
              <a:gd name="connsiteX428" fmla="*/ 521234 w 6809163"/>
              <a:gd name="connsiteY428" fmla="*/ 6304180 h 6826901"/>
              <a:gd name="connsiteX429" fmla="*/ 521234 w 6809163"/>
              <a:gd name="connsiteY429" fmla="*/ 6365944 h 6826901"/>
              <a:gd name="connsiteX430" fmla="*/ 592536 w 6809163"/>
              <a:gd name="connsiteY430" fmla="*/ 6365944 h 6826901"/>
              <a:gd name="connsiteX431" fmla="*/ 592536 w 6809163"/>
              <a:gd name="connsiteY431" fmla="*/ 6294643 h 6826901"/>
              <a:gd name="connsiteX432" fmla="*/ 530745 w 6809163"/>
              <a:gd name="connsiteY432" fmla="*/ 6294643 h 6826901"/>
              <a:gd name="connsiteX433" fmla="*/ 663906 w 6809163"/>
              <a:gd name="connsiteY433" fmla="*/ 6161102 h 6826901"/>
              <a:gd name="connsiteX434" fmla="*/ 663906 w 6809163"/>
              <a:gd name="connsiteY434" fmla="*/ 6223342 h 6826901"/>
              <a:gd name="connsiteX435" fmla="*/ 735207 w 6809163"/>
              <a:gd name="connsiteY435" fmla="*/ 6223342 h 6826901"/>
              <a:gd name="connsiteX436" fmla="*/ 735207 w 6809163"/>
              <a:gd name="connsiteY436" fmla="*/ 6152041 h 6826901"/>
              <a:gd name="connsiteX437" fmla="*/ 672942 w 6809163"/>
              <a:gd name="connsiteY437" fmla="*/ 6152041 h 6826901"/>
              <a:gd name="connsiteX438" fmla="*/ 806579 w 6809163"/>
              <a:gd name="connsiteY438" fmla="*/ 6018022 h 6826901"/>
              <a:gd name="connsiteX439" fmla="*/ 806579 w 6809163"/>
              <a:gd name="connsiteY439" fmla="*/ 6080670 h 6826901"/>
              <a:gd name="connsiteX440" fmla="*/ 877880 w 6809163"/>
              <a:gd name="connsiteY440" fmla="*/ 6080670 h 6826901"/>
              <a:gd name="connsiteX441" fmla="*/ 877880 w 6809163"/>
              <a:gd name="connsiteY441" fmla="*/ 6009369 h 6826901"/>
              <a:gd name="connsiteX442" fmla="*/ 815208 w 6809163"/>
              <a:gd name="connsiteY442" fmla="*/ 6009369 h 682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</a:cxnLst>
            <a:rect l="l" t="t" r="r" b="b"/>
            <a:pathLst>
              <a:path w="6809163" h="6826901">
                <a:moveTo>
                  <a:pt x="3659391" y="6443281"/>
                </a:moveTo>
                <a:lnTo>
                  <a:pt x="3659391" y="6514582"/>
                </a:lnTo>
                <a:lnTo>
                  <a:pt x="3730692" y="6514582"/>
                </a:lnTo>
                <a:lnTo>
                  <a:pt x="3730692" y="6443281"/>
                </a:lnTo>
                <a:close/>
                <a:moveTo>
                  <a:pt x="3516789" y="6443281"/>
                </a:moveTo>
                <a:lnTo>
                  <a:pt x="3516789" y="6514582"/>
                </a:lnTo>
                <a:lnTo>
                  <a:pt x="3588090" y="6514582"/>
                </a:lnTo>
                <a:lnTo>
                  <a:pt x="3588090" y="6443281"/>
                </a:lnTo>
                <a:close/>
                <a:moveTo>
                  <a:pt x="3374117" y="6443281"/>
                </a:moveTo>
                <a:lnTo>
                  <a:pt x="3374117" y="6514582"/>
                </a:lnTo>
                <a:lnTo>
                  <a:pt x="3445417" y="6514582"/>
                </a:lnTo>
                <a:lnTo>
                  <a:pt x="3445417" y="6443281"/>
                </a:lnTo>
                <a:close/>
                <a:moveTo>
                  <a:pt x="3231444" y="6443281"/>
                </a:moveTo>
                <a:lnTo>
                  <a:pt x="3231444" y="6514582"/>
                </a:lnTo>
                <a:lnTo>
                  <a:pt x="3302745" y="6514582"/>
                </a:lnTo>
                <a:lnTo>
                  <a:pt x="3302745" y="6443281"/>
                </a:lnTo>
                <a:close/>
                <a:moveTo>
                  <a:pt x="3088843" y="6443281"/>
                </a:moveTo>
                <a:lnTo>
                  <a:pt x="3088843" y="6514582"/>
                </a:lnTo>
                <a:lnTo>
                  <a:pt x="3160144" y="6514582"/>
                </a:lnTo>
                <a:lnTo>
                  <a:pt x="3160144" y="6443281"/>
                </a:lnTo>
                <a:close/>
                <a:moveTo>
                  <a:pt x="2946170" y="6443281"/>
                </a:moveTo>
                <a:lnTo>
                  <a:pt x="2946170" y="6514582"/>
                </a:lnTo>
                <a:lnTo>
                  <a:pt x="3017471" y="6514582"/>
                </a:lnTo>
                <a:lnTo>
                  <a:pt x="3017471" y="6443281"/>
                </a:lnTo>
                <a:close/>
                <a:moveTo>
                  <a:pt x="2803569" y="6443281"/>
                </a:moveTo>
                <a:lnTo>
                  <a:pt x="2803569" y="6514582"/>
                </a:lnTo>
                <a:lnTo>
                  <a:pt x="2874870" y="6514582"/>
                </a:lnTo>
                <a:lnTo>
                  <a:pt x="2874870" y="6443281"/>
                </a:lnTo>
                <a:close/>
                <a:moveTo>
                  <a:pt x="2660896" y="6443281"/>
                </a:moveTo>
                <a:lnTo>
                  <a:pt x="2660896" y="6514582"/>
                </a:lnTo>
                <a:lnTo>
                  <a:pt x="2732197" y="6514582"/>
                </a:lnTo>
                <a:lnTo>
                  <a:pt x="2732197" y="6443281"/>
                </a:lnTo>
                <a:close/>
                <a:moveTo>
                  <a:pt x="2518224" y="6443281"/>
                </a:moveTo>
                <a:lnTo>
                  <a:pt x="2518224" y="6514582"/>
                </a:lnTo>
                <a:lnTo>
                  <a:pt x="2589525" y="6514582"/>
                </a:lnTo>
                <a:lnTo>
                  <a:pt x="2589525" y="6443281"/>
                </a:lnTo>
                <a:close/>
                <a:moveTo>
                  <a:pt x="2375622" y="6443281"/>
                </a:moveTo>
                <a:lnTo>
                  <a:pt x="2375622" y="6514582"/>
                </a:lnTo>
                <a:lnTo>
                  <a:pt x="2446923" y="6514582"/>
                </a:lnTo>
                <a:lnTo>
                  <a:pt x="2446923" y="6443281"/>
                </a:lnTo>
                <a:close/>
                <a:moveTo>
                  <a:pt x="2232949" y="6443281"/>
                </a:moveTo>
                <a:lnTo>
                  <a:pt x="2232949" y="6514582"/>
                </a:lnTo>
                <a:lnTo>
                  <a:pt x="2304250" y="6514582"/>
                </a:lnTo>
                <a:lnTo>
                  <a:pt x="2304250" y="6443281"/>
                </a:lnTo>
                <a:close/>
                <a:moveTo>
                  <a:pt x="2090348" y="6443281"/>
                </a:moveTo>
                <a:lnTo>
                  <a:pt x="2090348" y="6514582"/>
                </a:lnTo>
                <a:lnTo>
                  <a:pt x="2161649" y="6514582"/>
                </a:lnTo>
                <a:lnTo>
                  <a:pt x="2161649" y="6443281"/>
                </a:lnTo>
                <a:close/>
                <a:moveTo>
                  <a:pt x="1947675" y="6443281"/>
                </a:moveTo>
                <a:lnTo>
                  <a:pt x="1947675" y="6514582"/>
                </a:lnTo>
                <a:lnTo>
                  <a:pt x="2018976" y="6514582"/>
                </a:lnTo>
                <a:lnTo>
                  <a:pt x="2018976" y="6443281"/>
                </a:lnTo>
                <a:close/>
                <a:moveTo>
                  <a:pt x="1805074" y="6443281"/>
                </a:moveTo>
                <a:lnTo>
                  <a:pt x="1805074" y="6514582"/>
                </a:lnTo>
                <a:lnTo>
                  <a:pt x="1876375" y="6514582"/>
                </a:lnTo>
                <a:lnTo>
                  <a:pt x="1876375" y="6443281"/>
                </a:lnTo>
                <a:close/>
                <a:moveTo>
                  <a:pt x="1662401" y="6443281"/>
                </a:moveTo>
                <a:lnTo>
                  <a:pt x="1662401" y="6514582"/>
                </a:lnTo>
                <a:lnTo>
                  <a:pt x="1733702" y="6514582"/>
                </a:lnTo>
                <a:lnTo>
                  <a:pt x="1733702" y="6443281"/>
                </a:lnTo>
                <a:close/>
                <a:moveTo>
                  <a:pt x="1519800" y="6443281"/>
                </a:moveTo>
                <a:lnTo>
                  <a:pt x="1519800" y="6514582"/>
                </a:lnTo>
                <a:lnTo>
                  <a:pt x="1591101" y="6514582"/>
                </a:lnTo>
                <a:lnTo>
                  <a:pt x="1591101" y="6443281"/>
                </a:lnTo>
                <a:close/>
                <a:moveTo>
                  <a:pt x="1377127" y="6443281"/>
                </a:moveTo>
                <a:lnTo>
                  <a:pt x="1377127" y="6514582"/>
                </a:lnTo>
                <a:lnTo>
                  <a:pt x="1448428" y="6514582"/>
                </a:lnTo>
                <a:lnTo>
                  <a:pt x="1448428" y="6443281"/>
                </a:lnTo>
                <a:close/>
                <a:moveTo>
                  <a:pt x="1234455" y="6443281"/>
                </a:moveTo>
                <a:lnTo>
                  <a:pt x="1234455" y="6514582"/>
                </a:lnTo>
                <a:lnTo>
                  <a:pt x="1305756" y="6514582"/>
                </a:lnTo>
                <a:lnTo>
                  <a:pt x="1305756" y="6443281"/>
                </a:lnTo>
                <a:close/>
                <a:moveTo>
                  <a:pt x="1091853" y="6443281"/>
                </a:moveTo>
                <a:lnTo>
                  <a:pt x="1091853" y="6514582"/>
                </a:lnTo>
                <a:lnTo>
                  <a:pt x="1163154" y="6514582"/>
                </a:lnTo>
                <a:lnTo>
                  <a:pt x="1163154" y="6443281"/>
                </a:lnTo>
                <a:close/>
                <a:moveTo>
                  <a:pt x="949180" y="6443281"/>
                </a:moveTo>
                <a:lnTo>
                  <a:pt x="949180" y="6514582"/>
                </a:lnTo>
                <a:lnTo>
                  <a:pt x="1020481" y="6514582"/>
                </a:lnTo>
                <a:lnTo>
                  <a:pt x="1020481" y="6443281"/>
                </a:lnTo>
                <a:close/>
                <a:moveTo>
                  <a:pt x="806579" y="6443281"/>
                </a:moveTo>
                <a:lnTo>
                  <a:pt x="806579" y="6514582"/>
                </a:lnTo>
                <a:lnTo>
                  <a:pt x="877880" y="6514582"/>
                </a:lnTo>
                <a:lnTo>
                  <a:pt x="877880" y="6443281"/>
                </a:lnTo>
                <a:close/>
                <a:moveTo>
                  <a:pt x="663906" y="6443281"/>
                </a:moveTo>
                <a:lnTo>
                  <a:pt x="663906" y="6514582"/>
                </a:lnTo>
                <a:lnTo>
                  <a:pt x="735207" y="6514582"/>
                </a:lnTo>
                <a:lnTo>
                  <a:pt x="735207" y="6443281"/>
                </a:lnTo>
                <a:close/>
                <a:moveTo>
                  <a:pt x="521234" y="6443281"/>
                </a:moveTo>
                <a:lnTo>
                  <a:pt x="521234" y="6514582"/>
                </a:lnTo>
                <a:lnTo>
                  <a:pt x="592536" y="6514582"/>
                </a:lnTo>
                <a:lnTo>
                  <a:pt x="592536" y="6443281"/>
                </a:lnTo>
                <a:close/>
                <a:moveTo>
                  <a:pt x="4657886" y="6294643"/>
                </a:moveTo>
                <a:lnTo>
                  <a:pt x="4657886" y="6365944"/>
                </a:lnTo>
                <a:lnTo>
                  <a:pt x="4729187" y="6365944"/>
                </a:lnTo>
                <a:lnTo>
                  <a:pt x="4729187" y="6294643"/>
                </a:lnTo>
                <a:close/>
                <a:moveTo>
                  <a:pt x="4515284" y="6294643"/>
                </a:moveTo>
                <a:lnTo>
                  <a:pt x="4515284" y="6365944"/>
                </a:lnTo>
                <a:lnTo>
                  <a:pt x="4586584" y="6365944"/>
                </a:lnTo>
                <a:lnTo>
                  <a:pt x="4586584" y="6294643"/>
                </a:lnTo>
                <a:close/>
                <a:moveTo>
                  <a:pt x="4372612" y="6294643"/>
                </a:moveTo>
                <a:lnTo>
                  <a:pt x="4372612" y="6365944"/>
                </a:lnTo>
                <a:lnTo>
                  <a:pt x="4443913" y="6365944"/>
                </a:lnTo>
                <a:lnTo>
                  <a:pt x="4443913" y="6294643"/>
                </a:lnTo>
                <a:close/>
                <a:moveTo>
                  <a:pt x="4229939" y="6294643"/>
                </a:moveTo>
                <a:lnTo>
                  <a:pt x="4229939" y="6365944"/>
                </a:lnTo>
                <a:lnTo>
                  <a:pt x="4301240" y="6365944"/>
                </a:lnTo>
                <a:lnTo>
                  <a:pt x="4301240" y="6294643"/>
                </a:lnTo>
                <a:close/>
                <a:moveTo>
                  <a:pt x="4087338" y="6294643"/>
                </a:moveTo>
                <a:lnTo>
                  <a:pt x="4087338" y="6365944"/>
                </a:lnTo>
                <a:lnTo>
                  <a:pt x="4158638" y="6365944"/>
                </a:lnTo>
                <a:lnTo>
                  <a:pt x="4158638" y="6294643"/>
                </a:lnTo>
                <a:close/>
                <a:moveTo>
                  <a:pt x="3944665" y="6294643"/>
                </a:moveTo>
                <a:lnTo>
                  <a:pt x="3944665" y="6365944"/>
                </a:lnTo>
                <a:lnTo>
                  <a:pt x="4015966" y="6365944"/>
                </a:lnTo>
                <a:lnTo>
                  <a:pt x="4015966" y="6294643"/>
                </a:lnTo>
                <a:close/>
                <a:moveTo>
                  <a:pt x="3802063" y="6294643"/>
                </a:moveTo>
                <a:lnTo>
                  <a:pt x="3802063" y="6365944"/>
                </a:lnTo>
                <a:lnTo>
                  <a:pt x="3873364" y="6365944"/>
                </a:lnTo>
                <a:lnTo>
                  <a:pt x="3873364" y="6294643"/>
                </a:lnTo>
                <a:close/>
                <a:moveTo>
                  <a:pt x="3659391" y="6294643"/>
                </a:moveTo>
                <a:lnTo>
                  <a:pt x="3659391" y="6365944"/>
                </a:lnTo>
                <a:lnTo>
                  <a:pt x="3730692" y="6365944"/>
                </a:lnTo>
                <a:lnTo>
                  <a:pt x="3730692" y="6294643"/>
                </a:lnTo>
                <a:close/>
                <a:moveTo>
                  <a:pt x="3516789" y="6294643"/>
                </a:moveTo>
                <a:lnTo>
                  <a:pt x="3516789" y="6365944"/>
                </a:lnTo>
                <a:lnTo>
                  <a:pt x="3588090" y="6365944"/>
                </a:lnTo>
                <a:lnTo>
                  <a:pt x="3588090" y="6294643"/>
                </a:lnTo>
                <a:close/>
                <a:moveTo>
                  <a:pt x="3374117" y="6294643"/>
                </a:moveTo>
                <a:lnTo>
                  <a:pt x="3374117" y="6365944"/>
                </a:lnTo>
                <a:lnTo>
                  <a:pt x="3445417" y="6365944"/>
                </a:lnTo>
                <a:lnTo>
                  <a:pt x="3445417" y="6294643"/>
                </a:lnTo>
                <a:close/>
                <a:moveTo>
                  <a:pt x="3231444" y="6294643"/>
                </a:moveTo>
                <a:lnTo>
                  <a:pt x="3231444" y="6365944"/>
                </a:lnTo>
                <a:lnTo>
                  <a:pt x="3302745" y="6365944"/>
                </a:lnTo>
                <a:lnTo>
                  <a:pt x="3302745" y="6294643"/>
                </a:lnTo>
                <a:close/>
                <a:moveTo>
                  <a:pt x="3088843" y="6294643"/>
                </a:moveTo>
                <a:lnTo>
                  <a:pt x="3088843" y="6365944"/>
                </a:lnTo>
                <a:lnTo>
                  <a:pt x="3160144" y="6365944"/>
                </a:lnTo>
                <a:lnTo>
                  <a:pt x="3160144" y="6294643"/>
                </a:lnTo>
                <a:close/>
                <a:moveTo>
                  <a:pt x="2946170" y="6294643"/>
                </a:moveTo>
                <a:lnTo>
                  <a:pt x="2946170" y="6365944"/>
                </a:lnTo>
                <a:lnTo>
                  <a:pt x="3017471" y="6365944"/>
                </a:lnTo>
                <a:lnTo>
                  <a:pt x="3017471" y="6294643"/>
                </a:lnTo>
                <a:close/>
                <a:moveTo>
                  <a:pt x="2803569" y="6294643"/>
                </a:moveTo>
                <a:lnTo>
                  <a:pt x="2803569" y="6365944"/>
                </a:lnTo>
                <a:lnTo>
                  <a:pt x="2874870" y="6365944"/>
                </a:lnTo>
                <a:lnTo>
                  <a:pt x="2874870" y="6294643"/>
                </a:lnTo>
                <a:close/>
                <a:moveTo>
                  <a:pt x="2660896" y="6294643"/>
                </a:moveTo>
                <a:lnTo>
                  <a:pt x="2660896" y="6365944"/>
                </a:lnTo>
                <a:lnTo>
                  <a:pt x="2732197" y="6365944"/>
                </a:lnTo>
                <a:lnTo>
                  <a:pt x="2732197" y="6294643"/>
                </a:lnTo>
                <a:close/>
                <a:moveTo>
                  <a:pt x="2518224" y="6294643"/>
                </a:moveTo>
                <a:lnTo>
                  <a:pt x="2518224" y="6365944"/>
                </a:lnTo>
                <a:lnTo>
                  <a:pt x="2589525" y="6365944"/>
                </a:lnTo>
                <a:lnTo>
                  <a:pt x="2589525" y="6294643"/>
                </a:lnTo>
                <a:close/>
                <a:moveTo>
                  <a:pt x="2375622" y="6294643"/>
                </a:moveTo>
                <a:lnTo>
                  <a:pt x="2375622" y="6365944"/>
                </a:lnTo>
                <a:lnTo>
                  <a:pt x="2446923" y="6365944"/>
                </a:lnTo>
                <a:lnTo>
                  <a:pt x="2446923" y="6294643"/>
                </a:lnTo>
                <a:close/>
                <a:moveTo>
                  <a:pt x="2232949" y="6294643"/>
                </a:moveTo>
                <a:lnTo>
                  <a:pt x="2232949" y="6365944"/>
                </a:lnTo>
                <a:lnTo>
                  <a:pt x="2304250" y="6365944"/>
                </a:lnTo>
                <a:lnTo>
                  <a:pt x="2304250" y="6294643"/>
                </a:lnTo>
                <a:close/>
                <a:moveTo>
                  <a:pt x="2090348" y="6294643"/>
                </a:moveTo>
                <a:lnTo>
                  <a:pt x="2090348" y="6365944"/>
                </a:lnTo>
                <a:lnTo>
                  <a:pt x="2161649" y="6365944"/>
                </a:lnTo>
                <a:lnTo>
                  <a:pt x="2161649" y="6294643"/>
                </a:lnTo>
                <a:close/>
                <a:moveTo>
                  <a:pt x="1947675" y="6294643"/>
                </a:moveTo>
                <a:lnTo>
                  <a:pt x="1947675" y="6365944"/>
                </a:lnTo>
                <a:lnTo>
                  <a:pt x="2018976" y="6365944"/>
                </a:lnTo>
                <a:lnTo>
                  <a:pt x="2018976" y="6294643"/>
                </a:lnTo>
                <a:close/>
                <a:moveTo>
                  <a:pt x="1805074" y="6294643"/>
                </a:moveTo>
                <a:lnTo>
                  <a:pt x="1805074" y="6365944"/>
                </a:lnTo>
                <a:lnTo>
                  <a:pt x="1876375" y="6365944"/>
                </a:lnTo>
                <a:lnTo>
                  <a:pt x="1876375" y="6294643"/>
                </a:lnTo>
                <a:close/>
                <a:moveTo>
                  <a:pt x="1662401" y="6294643"/>
                </a:moveTo>
                <a:lnTo>
                  <a:pt x="1662401" y="6365944"/>
                </a:lnTo>
                <a:lnTo>
                  <a:pt x="1733702" y="6365944"/>
                </a:lnTo>
                <a:lnTo>
                  <a:pt x="1733702" y="6294643"/>
                </a:lnTo>
                <a:close/>
                <a:moveTo>
                  <a:pt x="1519800" y="6294643"/>
                </a:moveTo>
                <a:lnTo>
                  <a:pt x="1519800" y="6365944"/>
                </a:lnTo>
                <a:lnTo>
                  <a:pt x="1591101" y="6365944"/>
                </a:lnTo>
                <a:lnTo>
                  <a:pt x="1591101" y="6294643"/>
                </a:lnTo>
                <a:close/>
                <a:moveTo>
                  <a:pt x="1377127" y="6294643"/>
                </a:moveTo>
                <a:lnTo>
                  <a:pt x="1377127" y="6365944"/>
                </a:lnTo>
                <a:lnTo>
                  <a:pt x="1448428" y="6365944"/>
                </a:lnTo>
                <a:lnTo>
                  <a:pt x="1448428" y="6294643"/>
                </a:lnTo>
                <a:close/>
                <a:moveTo>
                  <a:pt x="1234455" y="6294643"/>
                </a:moveTo>
                <a:lnTo>
                  <a:pt x="1234455" y="6365944"/>
                </a:lnTo>
                <a:lnTo>
                  <a:pt x="1305756" y="6365944"/>
                </a:lnTo>
                <a:lnTo>
                  <a:pt x="1305756" y="6294643"/>
                </a:lnTo>
                <a:close/>
                <a:moveTo>
                  <a:pt x="1091853" y="6294643"/>
                </a:moveTo>
                <a:lnTo>
                  <a:pt x="1091853" y="6365944"/>
                </a:lnTo>
                <a:lnTo>
                  <a:pt x="1163154" y="6365944"/>
                </a:lnTo>
                <a:lnTo>
                  <a:pt x="1163154" y="6294643"/>
                </a:lnTo>
                <a:close/>
                <a:moveTo>
                  <a:pt x="949180" y="6294643"/>
                </a:moveTo>
                <a:lnTo>
                  <a:pt x="949180" y="6365944"/>
                </a:lnTo>
                <a:lnTo>
                  <a:pt x="1020481" y="6365944"/>
                </a:lnTo>
                <a:lnTo>
                  <a:pt x="1020481" y="6294643"/>
                </a:lnTo>
                <a:close/>
                <a:moveTo>
                  <a:pt x="806579" y="6294643"/>
                </a:moveTo>
                <a:lnTo>
                  <a:pt x="806579" y="6365944"/>
                </a:lnTo>
                <a:lnTo>
                  <a:pt x="877880" y="6365944"/>
                </a:lnTo>
                <a:lnTo>
                  <a:pt x="877880" y="6294643"/>
                </a:lnTo>
                <a:close/>
                <a:moveTo>
                  <a:pt x="663906" y="6294643"/>
                </a:moveTo>
                <a:lnTo>
                  <a:pt x="663906" y="6365944"/>
                </a:lnTo>
                <a:lnTo>
                  <a:pt x="735207" y="6365944"/>
                </a:lnTo>
                <a:lnTo>
                  <a:pt x="735207" y="6294643"/>
                </a:lnTo>
                <a:close/>
                <a:moveTo>
                  <a:pt x="4372612" y="6152041"/>
                </a:moveTo>
                <a:lnTo>
                  <a:pt x="4372612" y="6223342"/>
                </a:lnTo>
                <a:lnTo>
                  <a:pt x="4443913" y="6223342"/>
                </a:lnTo>
                <a:lnTo>
                  <a:pt x="4443913" y="6152041"/>
                </a:lnTo>
                <a:close/>
                <a:moveTo>
                  <a:pt x="4229939" y="6152041"/>
                </a:moveTo>
                <a:lnTo>
                  <a:pt x="4229939" y="6223342"/>
                </a:lnTo>
                <a:lnTo>
                  <a:pt x="4301240" y="6223342"/>
                </a:lnTo>
                <a:lnTo>
                  <a:pt x="4301240" y="6152041"/>
                </a:lnTo>
                <a:close/>
                <a:moveTo>
                  <a:pt x="4087338" y="6152041"/>
                </a:moveTo>
                <a:lnTo>
                  <a:pt x="4087338" y="6223342"/>
                </a:lnTo>
                <a:lnTo>
                  <a:pt x="4158638" y="6223342"/>
                </a:lnTo>
                <a:lnTo>
                  <a:pt x="4158638" y="6152041"/>
                </a:lnTo>
                <a:close/>
                <a:moveTo>
                  <a:pt x="3944665" y="6152041"/>
                </a:moveTo>
                <a:lnTo>
                  <a:pt x="3944665" y="6223342"/>
                </a:lnTo>
                <a:lnTo>
                  <a:pt x="4015966" y="6223342"/>
                </a:lnTo>
                <a:lnTo>
                  <a:pt x="4015966" y="6152041"/>
                </a:lnTo>
                <a:close/>
                <a:moveTo>
                  <a:pt x="3802063" y="6152041"/>
                </a:moveTo>
                <a:lnTo>
                  <a:pt x="3802063" y="6223342"/>
                </a:lnTo>
                <a:lnTo>
                  <a:pt x="3873364" y="6223342"/>
                </a:lnTo>
                <a:lnTo>
                  <a:pt x="3873364" y="6152041"/>
                </a:lnTo>
                <a:close/>
                <a:moveTo>
                  <a:pt x="3659391" y="6152041"/>
                </a:moveTo>
                <a:lnTo>
                  <a:pt x="3659391" y="6223342"/>
                </a:lnTo>
                <a:lnTo>
                  <a:pt x="3730692" y="6223342"/>
                </a:lnTo>
                <a:lnTo>
                  <a:pt x="3730692" y="6152041"/>
                </a:lnTo>
                <a:close/>
                <a:moveTo>
                  <a:pt x="3516789" y="6152041"/>
                </a:moveTo>
                <a:lnTo>
                  <a:pt x="3516789" y="6223342"/>
                </a:lnTo>
                <a:lnTo>
                  <a:pt x="3588090" y="6223342"/>
                </a:lnTo>
                <a:lnTo>
                  <a:pt x="3588090" y="6152041"/>
                </a:lnTo>
                <a:close/>
                <a:moveTo>
                  <a:pt x="3374117" y="6152041"/>
                </a:moveTo>
                <a:lnTo>
                  <a:pt x="3374117" y="6223342"/>
                </a:lnTo>
                <a:lnTo>
                  <a:pt x="3445417" y="6223342"/>
                </a:lnTo>
                <a:lnTo>
                  <a:pt x="3445417" y="6152041"/>
                </a:lnTo>
                <a:close/>
                <a:moveTo>
                  <a:pt x="3231444" y="6152041"/>
                </a:moveTo>
                <a:lnTo>
                  <a:pt x="3231444" y="6223342"/>
                </a:lnTo>
                <a:lnTo>
                  <a:pt x="3302745" y="6223342"/>
                </a:lnTo>
                <a:lnTo>
                  <a:pt x="3302745" y="6152041"/>
                </a:lnTo>
                <a:close/>
                <a:moveTo>
                  <a:pt x="3088843" y="6152041"/>
                </a:moveTo>
                <a:lnTo>
                  <a:pt x="3088843" y="6223342"/>
                </a:lnTo>
                <a:lnTo>
                  <a:pt x="3160144" y="6223342"/>
                </a:lnTo>
                <a:lnTo>
                  <a:pt x="3160144" y="6152041"/>
                </a:lnTo>
                <a:close/>
                <a:moveTo>
                  <a:pt x="2946170" y="6152041"/>
                </a:moveTo>
                <a:lnTo>
                  <a:pt x="2946170" y="6223342"/>
                </a:lnTo>
                <a:lnTo>
                  <a:pt x="3017471" y="6223342"/>
                </a:lnTo>
                <a:lnTo>
                  <a:pt x="3017471" y="6152041"/>
                </a:lnTo>
                <a:close/>
                <a:moveTo>
                  <a:pt x="2803569" y="6152041"/>
                </a:moveTo>
                <a:lnTo>
                  <a:pt x="2803569" y="6223342"/>
                </a:lnTo>
                <a:lnTo>
                  <a:pt x="2874870" y="6223342"/>
                </a:lnTo>
                <a:lnTo>
                  <a:pt x="2874870" y="6152041"/>
                </a:lnTo>
                <a:close/>
                <a:moveTo>
                  <a:pt x="2660896" y="6152041"/>
                </a:moveTo>
                <a:lnTo>
                  <a:pt x="2660896" y="6223342"/>
                </a:lnTo>
                <a:lnTo>
                  <a:pt x="2732197" y="6223342"/>
                </a:lnTo>
                <a:lnTo>
                  <a:pt x="2732197" y="6152041"/>
                </a:lnTo>
                <a:close/>
                <a:moveTo>
                  <a:pt x="2518224" y="6152041"/>
                </a:moveTo>
                <a:lnTo>
                  <a:pt x="2518224" y="6223342"/>
                </a:lnTo>
                <a:lnTo>
                  <a:pt x="2589525" y="6223342"/>
                </a:lnTo>
                <a:lnTo>
                  <a:pt x="2589525" y="6152041"/>
                </a:lnTo>
                <a:close/>
                <a:moveTo>
                  <a:pt x="2375622" y="6152041"/>
                </a:moveTo>
                <a:lnTo>
                  <a:pt x="2375622" y="6223342"/>
                </a:lnTo>
                <a:lnTo>
                  <a:pt x="2446923" y="6223342"/>
                </a:lnTo>
                <a:lnTo>
                  <a:pt x="2446923" y="6152041"/>
                </a:lnTo>
                <a:close/>
                <a:moveTo>
                  <a:pt x="2232949" y="6152041"/>
                </a:moveTo>
                <a:lnTo>
                  <a:pt x="2232949" y="6223342"/>
                </a:lnTo>
                <a:lnTo>
                  <a:pt x="2304250" y="6223342"/>
                </a:lnTo>
                <a:lnTo>
                  <a:pt x="2304250" y="6152041"/>
                </a:lnTo>
                <a:close/>
                <a:moveTo>
                  <a:pt x="2090348" y="6152041"/>
                </a:moveTo>
                <a:lnTo>
                  <a:pt x="2090348" y="6223342"/>
                </a:lnTo>
                <a:lnTo>
                  <a:pt x="2161649" y="6223342"/>
                </a:lnTo>
                <a:lnTo>
                  <a:pt x="2161649" y="6152041"/>
                </a:lnTo>
                <a:close/>
                <a:moveTo>
                  <a:pt x="1947675" y="6152041"/>
                </a:moveTo>
                <a:lnTo>
                  <a:pt x="1947675" y="6223342"/>
                </a:lnTo>
                <a:lnTo>
                  <a:pt x="2018976" y="6223342"/>
                </a:lnTo>
                <a:lnTo>
                  <a:pt x="2018976" y="6152041"/>
                </a:lnTo>
                <a:close/>
                <a:moveTo>
                  <a:pt x="1805074" y="6152041"/>
                </a:moveTo>
                <a:lnTo>
                  <a:pt x="1805074" y="6223342"/>
                </a:lnTo>
                <a:lnTo>
                  <a:pt x="1876375" y="6223342"/>
                </a:lnTo>
                <a:lnTo>
                  <a:pt x="1876375" y="6152041"/>
                </a:lnTo>
                <a:close/>
                <a:moveTo>
                  <a:pt x="1662401" y="6152041"/>
                </a:moveTo>
                <a:lnTo>
                  <a:pt x="1662401" y="6223342"/>
                </a:lnTo>
                <a:lnTo>
                  <a:pt x="1733702" y="6223342"/>
                </a:lnTo>
                <a:lnTo>
                  <a:pt x="1733702" y="6152041"/>
                </a:lnTo>
                <a:close/>
                <a:moveTo>
                  <a:pt x="1519800" y="6152041"/>
                </a:moveTo>
                <a:lnTo>
                  <a:pt x="1519800" y="6223342"/>
                </a:lnTo>
                <a:lnTo>
                  <a:pt x="1591101" y="6223342"/>
                </a:lnTo>
                <a:lnTo>
                  <a:pt x="1591101" y="6152041"/>
                </a:lnTo>
                <a:close/>
                <a:moveTo>
                  <a:pt x="1377127" y="6152041"/>
                </a:moveTo>
                <a:lnTo>
                  <a:pt x="1377127" y="6223342"/>
                </a:lnTo>
                <a:lnTo>
                  <a:pt x="1448428" y="6223342"/>
                </a:lnTo>
                <a:lnTo>
                  <a:pt x="1448428" y="6152041"/>
                </a:lnTo>
                <a:close/>
                <a:moveTo>
                  <a:pt x="1234455" y="6152041"/>
                </a:moveTo>
                <a:lnTo>
                  <a:pt x="1234455" y="6223342"/>
                </a:lnTo>
                <a:lnTo>
                  <a:pt x="1305756" y="6223342"/>
                </a:lnTo>
                <a:lnTo>
                  <a:pt x="1305756" y="6152041"/>
                </a:lnTo>
                <a:close/>
                <a:moveTo>
                  <a:pt x="1091853" y="6152041"/>
                </a:moveTo>
                <a:lnTo>
                  <a:pt x="1091853" y="6223342"/>
                </a:lnTo>
                <a:lnTo>
                  <a:pt x="1163154" y="6223342"/>
                </a:lnTo>
                <a:lnTo>
                  <a:pt x="1163154" y="6152041"/>
                </a:lnTo>
                <a:close/>
                <a:moveTo>
                  <a:pt x="949180" y="6152041"/>
                </a:moveTo>
                <a:lnTo>
                  <a:pt x="949180" y="6223342"/>
                </a:lnTo>
                <a:lnTo>
                  <a:pt x="1020481" y="6223342"/>
                </a:lnTo>
                <a:lnTo>
                  <a:pt x="1020481" y="6152041"/>
                </a:lnTo>
                <a:close/>
                <a:moveTo>
                  <a:pt x="806579" y="6152041"/>
                </a:moveTo>
                <a:lnTo>
                  <a:pt x="806579" y="6223342"/>
                </a:lnTo>
                <a:lnTo>
                  <a:pt x="877880" y="6223342"/>
                </a:lnTo>
                <a:lnTo>
                  <a:pt x="877880" y="6152041"/>
                </a:lnTo>
                <a:close/>
                <a:moveTo>
                  <a:pt x="4657886" y="6009369"/>
                </a:moveTo>
                <a:lnTo>
                  <a:pt x="4657886" y="6080670"/>
                </a:lnTo>
                <a:lnTo>
                  <a:pt x="4729187" y="6080670"/>
                </a:lnTo>
                <a:lnTo>
                  <a:pt x="4729187" y="6009369"/>
                </a:lnTo>
                <a:close/>
                <a:moveTo>
                  <a:pt x="4515284" y="6009369"/>
                </a:moveTo>
                <a:lnTo>
                  <a:pt x="4515284" y="6080670"/>
                </a:lnTo>
                <a:lnTo>
                  <a:pt x="4586584" y="6080670"/>
                </a:lnTo>
                <a:lnTo>
                  <a:pt x="4586584" y="6009369"/>
                </a:lnTo>
                <a:close/>
                <a:moveTo>
                  <a:pt x="4372612" y="6009369"/>
                </a:moveTo>
                <a:lnTo>
                  <a:pt x="4372612" y="6080670"/>
                </a:lnTo>
                <a:lnTo>
                  <a:pt x="4443913" y="6080670"/>
                </a:lnTo>
                <a:lnTo>
                  <a:pt x="4443913" y="6009369"/>
                </a:lnTo>
                <a:close/>
                <a:moveTo>
                  <a:pt x="4229939" y="6009369"/>
                </a:moveTo>
                <a:lnTo>
                  <a:pt x="4229939" y="6080670"/>
                </a:lnTo>
                <a:lnTo>
                  <a:pt x="4301240" y="6080670"/>
                </a:lnTo>
                <a:lnTo>
                  <a:pt x="4301240" y="6009369"/>
                </a:lnTo>
                <a:close/>
                <a:moveTo>
                  <a:pt x="4087338" y="6009369"/>
                </a:moveTo>
                <a:lnTo>
                  <a:pt x="4087338" y="6080670"/>
                </a:lnTo>
                <a:lnTo>
                  <a:pt x="4158638" y="6080670"/>
                </a:lnTo>
                <a:lnTo>
                  <a:pt x="4158638" y="6009369"/>
                </a:lnTo>
                <a:close/>
                <a:moveTo>
                  <a:pt x="3944665" y="6009369"/>
                </a:moveTo>
                <a:lnTo>
                  <a:pt x="3944665" y="6080670"/>
                </a:lnTo>
                <a:lnTo>
                  <a:pt x="4015966" y="6080670"/>
                </a:lnTo>
                <a:lnTo>
                  <a:pt x="4015966" y="6009369"/>
                </a:lnTo>
                <a:close/>
                <a:moveTo>
                  <a:pt x="3802063" y="6009369"/>
                </a:moveTo>
                <a:lnTo>
                  <a:pt x="3802063" y="6080670"/>
                </a:lnTo>
                <a:lnTo>
                  <a:pt x="3873364" y="6080670"/>
                </a:lnTo>
                <a:lnTo>
                  <a:pt x="3873364" y="6009369"/>
                </a:lnTo>
                <a:close/>
                <a:moveTo>
                  <a:pt x="3659391" y="6009369"/>
                </a:moveTo>
                <a:lnTo>
                  <a:pt x="3659391" y="6080670"/>
                </a:lnTo>
                <a:lnTo>
                  <a:pt x="3730692" y="6080670"/>
                </a:lnTo>
                <a:lnTo>
                  <a:pt x="3730692" y="6009369"/>
                </a:lnTo>
                <a:close/>
                <a:moveTo>
                  <a:pt x="3516789" y="6009369"/>
                </a:moveTo>
                <a:lnTo>
                  <a:pt x="3516789" y="6080670"/>
                </a:lnTo>
                <a:lnTo>
                  <a:pt x="3588090" y="6080670"/>
                </a:lnTo>
                <a:lnTo>
                  <a:pt x="3588090" y="6009369"/>
                </a:lnTo>
                <a:close/>
                <a:moveTo>
                  <a:pt x="3374117" y="6009369"/>
                </a:moveTo>
                <a:lnTo>
                  <a:pt x="3374117" y="6080670"/>
                </a:lnTo>
                <a:lnTo>
                  <a:pt x="3445417" y="6080670"/>
                </a:lnTo>
                <a:lnTo>
                  <a:pt x="3445417" y="6009369"/>
                </a:lnTo>
                <a:close/>
                <a:moveTo>
                  <a:pt x="3231444" y="6009369"/>
                </a:moveTo>
                <a:lnTo>
                  <a:pt x="3231444" y="6080670"/>
                </a:lnTo>
                <a:lnTo>
                  <a:pt x="3302745" y="6080670"/>
                </a:lnTo>
                <a:lnTo>
                  <a:pt x="3302745" y="6009369"/>
                </a:lnTo>
                <a:close/>
                <a:moveTo>
                  <a:pt x="3088843" y="6009369"/>
                </a:moveTo>
                <a:lnTo>
                  <a:pt x="3088843" y="6080670"/>
                </a:lnTo>
                <a:lnTo>
                  <a:pt x="3160144" y="6080670"/>
                </a:lnTo>
                <a:lnTo>
                  <a:pt x="3160144" y="6009369"/>
                </a:lnTo>
                <a:close/>
                <a:moveTo>
                  <a:pt x="2946170" y="6009369"/>
                </a:moveTo>
                <a:lnTo>
                  <a:pt x="2946170" y="6080670"/>
                </a:lnTo>
                <a:lnTo>
                  <a:pt x="3017471" y="6080670"/>
                </a:lnTo>
                <a:lnTo>
                  <a:pt x="3017471" y="6009369"/>
                </a:lnTo>
                <a:close/>
                <a:moveTo>
                  <a:pt x="2803569" y="6009369"/>
                </a:moveTo>
                <a:lnTo>
                  <a:pt x="2803569" y="6080670"/>
                </a:lnTo>
                <a:lnTo>
                  <a:pt x="2874870" y="6080670"/>
                </a:lnTo>
                <a:lnTo>
                  <a:pt x="2874870" y="6009369"/>
                </a:lnTo>
                <a:close/>
                <a:moveTo>
                  <a:pt x="2660896" y="6009369"/>
                </a:moveTo>
                <a:lnTo>
                  <a:pt x="2660896" y="6080670"/>
                </a:lnTo>
                <a:lnTo>
                  <a:pt x="2732197" y="6080670"/>
                </a:lnTo>
                <a:lnTo>
                  <a:pt x="2732197" y="6009369"/>
                </a:lnTo>
                <a:close/>
                <a:moveTo>
                  <a:pt x="2518224" y="6009369"/>
                </a:moveTo>
                <a:lnTo>
                  <a:pt x="2518224" y="6080670"/>
                </a:lnTo>
                <a:lnTo>
                  <a:pt x="2589525" y="6080670"/>
                </a:lnTo>
                <a:lnTo>
                  <a:pt x="2589525" y="6009369"/>
                </a:lnTo>
                <a:close/>
                <a:moveTo>
                  <a:pt x="2375622" y="6009369"/>
                </a:moveTo>
                <a:lnTo>
                  <a:pt x="2375622" y="6080670"/>
                </a:lnTo>
                <a:lnTo>
                  <a:pt x="2446923" y="6080670"/>
                </a:lnTo>
                <a:lnTo>
                  <a:pt x="2446923" y="6009369"/>
                </a:lnTo>
                <a:close/>
                <a:moveTo>
                  <a:pt x="2232949" y="6009369"/>
                </a:moveTo>
                <a:lnTo>
                  <a:pt x="2232949" y="6080670"/>
                </a:lnTo>
                <a:lnTo>
                  <a:pt x="2304250" y="6080670"/>
                </a:lnTo>
                <a:lnTo>
                  <a:pt x="2304250" y="6009369"/>
                </a:lnTo>
                <a:close/>
                <a:moveTo>
                  <a:pt x="2090348" y="6009369"/>
                </a:moveTo>
                <a:lnTo>
                  <a:pt x="2090348" y="6080670"/>
                </a:lnTo>
                <a:lnTo>
                  <a:pt x="2161649" y="6080670"/>
                </a:lnTo>
                <a:lnTo>
                  <a:pt x="2161649" y="6009369"/>
                </a:lnTo>
                <a:close/>
                <a:moveTo>
                  <a:pt x="1947675" y="6009369"/>
                </a:moveTo>
                <a:lnTo>
                  <a:pt x="1947675" y="6080670"/>
                </a:lnTo>
                <a:lnTo>
                  <a:pt x="2018976" y="6080670"/>
                </a:lnTo>
                <a:lnTo>
                  <a:pt x="2018976" y="6009369"/>
                </a:lnTo>
                <a:close/>
                <a:moveTo>
                  <a:pt x="1805074" y="6009369"/>
                </a:moveTo>
                <a:lnTo>
                  <a:pt x="1805074" y="6080670"/>
                </a:lnTo>
                <a:lnTo>
                  <a:pt x="1876375" y="6080670"/>
                </a:lnTo>
                <a:lnTo>
                  <a:pt x="1876375" y="6009369"/>
                </a:lnTo>
                <a:close/>
                <a:moveTo>
                  <a:pt x="1662401" y="6009369"/>
                </a:moveTo>
                <a:lnTo>
                  <a:pt x="1662401" y="6080670"/>
                </a:lnTo>
                <a:lnTo>
                  <a:pt x="1733702" y="6080670"/>
                </a:lnTo>
                <a:lnTo>
                  <a:pt x="1733702" y="6009369"/>
                </a:lnTo>
                <a:close/>
                <a:moveTo>
                  <a:pt x="1519800" y="6009369"/>
                </a:moveTo>
                <a:lnTo>
                  <a:pt x="1519800" y="6080670"/>
                </a:lnTo>
                <a:lnTo>
                  <a:pt x="1591101" y="6080670"/>
                </a:lnTo>
                <a:lnTo>
                  <a:pt x="1591101" y="6009369"/>
                </a:lnTo>
                <a:close/>
                <a:moveTo>
                  <a:pt x="1377127" y="6009369"/>
                </a:moveTo>
                <a:lnTo>
                  <a:pt x="1377127" y="6080670"/>
                </a:lnTo>
                <a:lnTo>
                  <a:pt x="1448428" y="6080670"/>
                </a:lnTo>
                <a:lnTo>
                  <a:pt x="1448428" y="6009369"/>
                </a:lnTo>
                <a:close/>
                <a:moveTo>
                  <a:pt x="1234455" y="6009369"/>
                </a:moveTo>
                <a:lnTo>
                  <a:pt x="1234455" y="6080670"/>
                </a:lnTo>
                <a:lnTo>
                  <a:pt x="1305756" y="6080670"/>
                </a:lnTo>
                <a:lnTo>
                  <a:pt x="1305756" y="6009369"/>
                </a:lnTo>
                <a:close/>
                <a:moveTo>
                  <a:pt x="1091853" y="6009369"/>
                </a:moveTo>
                <a:lnTo>
                  <a:pt x="1091853" y="6080670"/>
                </a:lnTo>
                <a:lnTo>
                  <a:pt x="1163154" y="6080670"/>
                </a:lnTo>
                <a:lnTo>
                  <a:pt x="1163154" y="6009369"/>
                </a:lnTo>
                <a:close/>
                <a:moveTo>
                  <a:pt x="949180" y="6009369"/>
                </a:moveTo>
                <a:lnTo>
                  <a:pt x="949180" y="6080670"/>
                </a:lnTo>
                <a:lnTo>
                  <a:pt x="1020481" y="6080670"/>
                </a:lnTo>
                <a:lnTo>
                  <a:pt x="1020481" y="6009369"/>
                </a:lnTo>
                <a:close/>
                <a:moveTo>
                  <a:pt x="6807516" y="0"/>
                </a:moveTo>
                <a:lnTo>
                  <a:pt x="6809163" y="6826901"/>
                </a:lnTo>
                <a:lnTo>
                  <a:pt x="0" y="6826901"/>
                </a:lnTo>
                <a:lnTo>
                  <a:pt x="378632" y="6447189"/>
                </a:lnTo>
                <a:lnTo>
                  <a:pt x="378632" y="6514582"/>
                </a:lnTo>
                <a:lnTo>
                  <a:pt x="449934" y="6514582"/>
                </a:lnTo>
                <a:lnTo>
                  <a:pt x="449934" y="6443281"/>
                </a:lnTo>
                <a:lnTo>
                  <a:pt x="382530" y="6443281"/>
                </a:lnTo>
                <a:lnTo>
                  <a:pt x="521234" y="6304180"/>
                </a:lnTo>
                <a:lnTo>
                  <a:pt x="521234" y="6365944"/>
                </a:lnTo>
                <a:lnTo>
                  <a:pt x="592536" y="6365944"/>
                </a:lnTo>
                <a:lnTo>
                  <a:pt x="592536" y="6294643"/>
                </a:lnTo>
                <a:lnTo>
                  <a:pt x="530745" y="6294643"/>
                </a:lnTo>
                <a:lnTo>
                  <a:pt x="663906" y="6161102"/>
                </a:lnTo>
                <a:lnTo>
                  <a:pt x="663906" y="6223342"/>
                </a:lnTo>
                <a:lnTo>
                  <a:pt x="735207" y="6223342"/>
                </a:lnTo>
                <a:lnTo>
                  <a:pt x="735207" y="6152041"/>
                </a:lnTo>
                <a:lnTo>
                  <a:pt x="672942" y="6152041"/>
                </a:lnTo>
                <a:lnTo>
                  <a:pt x="806579" y="6018022"/>
                </a:lnTo>
                <a:lnTo>
                  <a:pt x="806579" y="6080670"/>
                </a:lnTo>
                <a:lnTo>
                  <a:pt x="877880" y="6080670"/>
                </a:lnTo>
                <a:lnTo>
                  <a:pt x="877880" y="6009369"/>
                </a:lnTo>
                <a:lnTo>
                  <a:pt x="815208" y="6009369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nl-NL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Klik op deze vorm en kies een afbeelding uit de Templafy bibliotheek</a:t>
            </a:r>
            <a:endParaRPr lang="en-US" dirty="0"/>
          </a:p>
        </p:txBody>
      </p:sp>
      <p:sp>
        <p:nvSpPr>
          <p:cNvPr id="84" name="Titel 1">
            <a:extLst>
              <a:ext uri="{FF2B5EF4-FFF2-40B4-BE49-F238E27FC236}">
                <a16:creationId xmlns:a16="http://schemas.microsoft.com/office/drawing/2014/main" id="{47AE4C24-5AF6-4E4A-9315-DADF66615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1776548"/>
            <a:ext cx="7411909" cy="894117"/>
          </a:xfrm>
        </p:spPr>
        <p:txBody>
          <a:bodyPr anchor="t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Voeg titel toe</a:t>
            </a:r>
            <a:endParaRPr lang="en-GB" noProof="0" dirty="0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D3477D4A-1B0D-4855-AED5-020E217FE9FF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5BD62A7A-5FD3-4FEB-9530-EE0F5C360BF2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BF4E971B-879B-492E-8AAF-364F70D9EBD3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0CA55659-6962-4045-9083-644EB9C284B3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EA8B184D-B4CC-4BCE-92F0-0D4497CF0DAC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BA4EDA8B-7AE3-4FA2-9C3A-AECE66D040AE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CDBAE73D-B3FA-4C9F-93B2-EDE39CFAD2E1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93776FFC-3176-4623-8D60-367E08FCE2B7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40993F3E-2EF6-47BC-AA1A-D377BD805AE2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5403741D-A913-4F97-85DE-B43A88A382C9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49" name="Group 648">
            <a:extLst>
              <a:ext uri="{FF2B5EF4-FFF2-40B4-BE49-F238E27FC236}">
                <a16:creationId xmlns:a16="http://schemas.microsoft.com/office/drawing/2014/main" id="{952A5519-D437-4A8B-A663-A8A33FA7FC5C}"/>
              </a:ext>
            </a:extLst>
          </p:cNvPr>
          <p:cNvGrpSpPr/>
          <p:nvPr userDrawn="1"/>
        </p:nvGrpSpPr>
        <p:grpSpPr>
          <a:xfrm>
            <a:off x="57964" y="6040468"/>
            <a:ext cx="10054060" cy="505212"/>
            <a:chOff x="57964" y="6040468"/>
            <a:chExt cx="10054060" cy="505212"/>
          </a:xfrm>
          <a:solidFill>
            <a:schemeClr val="bg1"/>
          </a:solidFill>
        </p:grpSpPr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4A7579D9-3E86-43B0-9A0A-ED11D977BEDA}"/>
                </a:ext>
              </a:extLst>
            </p:cNvPr>
            <p:cNvSpPr/>
            <p:nvPr/>
          </p:nvSpPr>
          <p:spPr>
            <a:xfrm>
              <a:off x="918490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84CA168E-8F9F-4A32-BA8F-DADFEA16E4B7}"/>
                </a:ext>
              </a:extLst>
            </p:cNvPr>
            <p:cNvSpPr/>
            <p:nvPr/>
          </p:nvSpPr>
          <p:spPr>
            <a:xfrm>
              <a:off x="918490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AD730FAD-CDC3-49E6-BA15-7B907AAD4D23}"/>
                </a:ext>
              </a:extLst>
            </p:cNvPr>
            <p:cNvSpPr/>
            <p:nvPr/>
          </p:nvSpPr>
          <p:spPr>
            <a:xfrm>
              <a:off x="918490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CD62EDF1-3DF8-440D-B5ED-45AAAFF5671D}"/>
                </a:ext>
              </a:extLst>
            </p:cNvPr>
            <p:cNvSpPr/>
            <p:nvPr/>
          </p:nvSpPr>
          <p:spPr>
            <a:xfrm>
              <a:off x="932750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887E48FE-D4AD-4ECB-B036-AA78FEDC71DE}"/>
                </a:ext>
              </a:extLst>
            </p:cNvPr>
            <p:cNvSpPr/>
            <p:nvPr/>
          </p:nvSpPr>
          <p:spPr>
            <a:xfrm>
              <a:off x="932750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DD0AB86F-549C-4197-814B-C0BEE456379B}"/>
                </a:ext>
              </a:extLst>
            </p:cNvPr>
            <p:cNvSpPr/>
            <p:nvPr/>
          </p:nvSpPr>
          <p:spPr>
            <a:xfrm>
              <a:off x="932750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B3A9E766-475E-45D7-81CA-DE49036C11D8}"/>
                </a:ext>
              </a:extLst>
            </p:cNvPr>
            <p:cNvSpPr/>
            <p:nvPr/>
          </p:nvSpPr>
          <p:spPr>
            <a:xfrm>
              <a:off x="947017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ED0D4E3C-55B4-4BED-91C4-F6EA2137F3DD}"/>
                </a:ext>
              </a:extLst>
            </p:cNvPr>
            <p:cNvSpPr/>
            <p:nvPr/>
          </p:nvSpPr>
          <p:spPr>
            <a:xfrm>
              <a:off x="947017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360C6004-1BF8-41EB-8CAF-F15FB0802B3E}"/>
                </a:ext>
              </a:extLst>
            </p:cNvPr>
            <p:cNvSpPr/>
            <p:nvPr/>
          </p:nvSpPr>
          <p:spPr>
            <a:xfrm>
              <a:off x="947017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3A66472D-1D37-4FFB-8731-BB2F9C61273E}"/>
                </a:ext>
              </a:extLst>
            </p:cNvPr>
            <p:cNvSpPr/>
            <p:nvPr/>
          </p:nvSpPr>
          <p:spPr>
            <a:xfrm>
              <a:off x="961277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F7448FFD-193B-428F-A58A-20C90547954B}"/>
                </a:ext>
              </a:extLst>
            </p:cNvPr>
            <p:cNvSpPr/>
            <p:nvPr/>
          </p:nvSpPr>
          <p:spPr>
            <a:xfrm>
              <a:off x="961277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81D0E35F-8D82-4808-A418-B0819A834ADF}"/>
                </a:ext>
              </a:extLst>
            </p:cNvPr>
            <p:cNvSpPr/>
            <p:nvPr/>
          </p:nvSpPr>
          <p:spPr>
            <a:xfrm>
              <a:off x="961277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635A3189-5725-4751-9F9A-10150E752D75}"/>
                </a:ext>
              </a:extLst>
            </p:cNvPr>
            <p:cNvSpPr/>
            <p:nvPr/>
          </p:nvSpPr>
          <p:spPr>
            <a:xfrm>
              <a:off x="97554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3673D3F1-1669-495D-9EA0-BF2AFFF76D98}"/>
                </a:ext>
              </a:extLst>
            </p:cNvPr>
            <p:cNvSpPr/>
            <p:nvPr/>
          </p:nvSpPr>
          <p:spPr>
            <a:xfrm>
              <a:off x="97554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66830FA0-3E46-4524-BBC1-225DED9B19C0}"/>
                </a:ext>
              </a:extLst>
            </p:cNvPr>
            <p:cNvSpPr/>
            <p:nvPr/>
          </p:nvSpPr>
          <p:spPr>
            <a:xfrm>
              <a:off x="97554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88CEE22A-D448-437C-A76A-6E57C851BFFB}"/>
                </a:ext>
              </a:extLst>
            </p:cNvPr>
            <p:cNvSpPr/>
            <p:nvPr/>
          </p:nvSpPr>
          <p:spPr>
            <a:xfrm>
              <a:off x="98981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996CBA5F-6BAE-451A-B3E7-2F02EBAD4DA9}"/>
                </a:ext>
              </a:extLst>
            </p:cNvPr>
            <p:cNvSpPr/>
            <p:nvPr/>
          </p:nvSpPr>
          <p:spPr>
            <a:xfrm>
              <a:off x="98981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3E0F6371-CAC6-451D-850D-45E04BAE8764}"/>
                </a:ext>
              </a:extLst>
            </p:cNvPr>
            <p:cNvSpPr/>
            <p:nvPr/>
          </p:nvSpPr>
          <p:spPr>
            <a:xfrm>
              <a:off x="100407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03B625C9-3894-4CBE-BE41-A31D5C0B957C}"/>
                </a:ext>
              </a:extLst>
            </p:cNvPr>
            <p:cNvSpPr/>
            <p:nvPr/>
          </p:nvSpPr>
          <p:spPr>
            <a:xfrm>
              <a:off x="100407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542C7D84-BEF8-40ED-873A-732694A81B71}"/>
                </a:ext>
              </a:extLst>
            </p:cNvPr>
            <p:cNvSpPr/>
            <p:nvPr/>
          </p:nvSpPr>
          <p:spPr>
            <a:xfrm>
              <a:off x="50482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6587352D-FBF4-47B6-B5C3-541A3F884123}"/>
                </a:ext>
              </a:extLst>
            </p:cNvPr>
            <p:cNvSpPr/>
            <p:nvPr/>
          </p:nvSpPr>
          <p:spPr>
            <a:xfrm>
              <a:off x="761578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46BB5D62-C8A5-4D69-8BAE-AF8BD25FAE0A}"/>
                </a:ext>
              </a:extLst>
            </p:cNvPr>
            <p:cNvSpPr/>
            <p:nvPr/>
          </p:nvSpPr>
          <p:spPr>
            <a:xfrm>
              <a:off x="50482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FC9749F5-738D-46E6-83F2-2931A503E6DE}"/>
                </a:ext>
              </a:extLst>
            </p:cNvPr>
            <p:cNvSpPr/>
            <p:nvPr/>
          </p:nvSpPr>
          <p:spPr>
            <a:xfrm>
              <a:off x="50482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74CBB2AF-84B3-4003-A722-567D361D1E3D}"/>
                </a:ext>
              </a:extLst>
            </p:cNvPr>
            <p:cNvSpPr/>
            <p:nvPr/>
          </p:nvSpPr>
          <p:spPr>
            <a:xfrm>
              <a:off x="504825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51E65849-3AEC-402F-AE7E-177B6B34325A}"/>
                </a:ext>
              </a:extLst>
            </p:cNvPr>
            <p:cNvSpPr/>
            <p:nvPr/>
          </p:nvSpPr>
          <p:spPr>
            <a:xfrm>
              <a:off x="761578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C75632EE-14C7-4C1A-8632-96090159F28C}"/>
                </a:ext>
              </a:extLst>
            </p:cNvPr>
            <p:cNvSpPr/>
            <p:nvPr/>
          </p:nvSpPr>
          <p:spPr>
            <a:xfrm>
              <a:off x="761578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F4A90CF0-66B4-43AB-AC71-AA0D566E8918}"/>
                </a:ext>
              </a:extLst>
            </p:cNvPr>
            <p:cNvSpPr/>
            <p:nvPr/>
          </p:nvSpPr>
          <p:spPr>
            <a:xfrm>
              <a:off x="761578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C1E7A849-D9BA-4A74-A5C2-9F07A17D68A9}"/>
                </a:ext>
              </a:extLst>
            </p:cNvPr>
            <p:cNvSpPr/>
            <p:nvPr/>
          </p:nvSpPr>
          <p:spPr>
            <a:xfrm>
              <a:off x="53335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CADD2EA7-F904-4F09-8F28-48DE098F3129}"/>
                </a:ext>
              </a:extLst>
            </p:cNvPr>
            <p:cNvSpPr/>
            <p:nvPr/>
          </p:nvSpPr>
          <p:spPr>
            <a:xfrm>
              <a:off x="790106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2A533467-DE69-4C76-A1BC-E3635299B712}"/>
                </a:ext>
              </a:extLst>
            </p:cNvPr>
            <p:cNvSpPr/>
            <p:nvPr/>
          </p:nvSpPr>
          <p:spPr>
            <a:xfrm>
              <a:off x="533352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A580345E-E074-4EB4-9D11-926117D83506}"/>
                </a:ext>
              </a:extLst>
            </p:cNvPr>
            <p:cNvSpPr/>
            <p:nvPr/>
          </p:nvSpPr>
          <p:spPr>
            <a:xfrm>
              <a:off x="53335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C53BCC5A-B21A-4E36-A7DC-C1C5B9F15026}"/>
                </a:ext>
              </a:extLst>
            </p:cNvPr>
            <p:cNvSpPr/>
            <p:nvPr/>
          </p:nvSpPr>
          <p:spPr>
            <a:xfrm>
              <a:off x="533352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AE903234-3D0A-4DF1-BCF0-BF078E8860BF}"/>
                </a:ext>
              </a:extLst>
            </p:cNvPr>
            <p:cNvSpPr/>
            <p:nvPr/>
          </p:nvSpPr>
          <p:spPr>
            <a:xfrm>
              <a:off x="790106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1DBBE67A-4AE5-4D31-9ED3-F0DFBE773BAF}"/>
                </a:ext>
              </a:extLst>
            </p:cNvPr>
            <p:cNvSpPr/>
            <p:nvPr/>
          </p:nvSpPr>
          <p:spPr>
            <a:xfrm>
              <a:off x="790106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B2AD4B2B-0DEF-4E8E-9D03-6980E67D9013}"/>
                </a:ext>
              </a:extLst>
            </p:cNvPr>
            <p:cNvSpPr/>
            <p:nvPr/>
          </p:nvSpPr>
          <p:spPr>
            <a:xfrm>
              <a:off x="790106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FE57C8BC-2F27-4F10-99AF-8541147FB6B4}"/>
                </a:ext>
              </a:extLst>
            </p:cNvPr>
            <p:cNvSpPr/>
            <p:nvPr/>
          </p:nvSpPr>
          <p:spPr>
            <a:xfrm>
              <a:off x="54761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5D43F4D9-81F3-47A8-84A1-77C7A03E6334}"/>
                </a:ext>
              </a:extLst>
            </p:cNvPr>
            <p:cNvSpPr/>
            <p:nvPr/>
          </p:nvSpPr>
          <p:spPr>
            <a:xfrm>
              <a:off x="804373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A4F7B9A9-0A53-4676-AC53-E6D4067843E6}"/>
                </a:ext>
              </a:extLst>
            </p:cNvPr>
            <p:cNvSpPr/>
            <p:nvPr/>
          </p:nvSpPr>
          <p:spPr>
            <a:xfrm>
              <a:off x="54761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B8B43929-4B9F-476C-BF2B-71DC2D35F47F}"/>
                </a:ext>
              </a:extLst>
            </p:cNvPr>
            <p:cNvSpPr/>
            <p:nvPr/>
          </p:nvSpPr>
          <p:spPr>
            <a:xfrm>
              <a:off x="54761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6D1B900B-E747-470B-81C3-44F168D0A1EC}"/>
                </a:ext>
              </a:extLst>
            </p:cNvPr>
            <p:cNvSpPr/>
            <p:nvPr/>
          </p:nvSpPr>
          <p:spPr>
            <a:xfrm>
              <a:off x="54761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DF13123C-E761-4ABE-9A5D-62DBCB36EDF8}"/>
                </a:ext>
              </a:extLst>
            </p:cNvPr>
            <p:cNvSpPr/>
            <p:nvPr/>
          </p:nvSpPr>
          <p:spPr>
            <a:xfrm>
              <a:off x="804373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D421FCD1-F7FF-4AED-9617-DD8466B6E42A}"/>
                </a:ext>
              </a:extLst>
            </p:cNvPr>
            <p:cNvSpPr/>
            <p:nvPr/>
          </p:nvSpPr>
          <p:spPr>
            <a:xfrm>
              <a:off x="804373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2" name="Freeform: Shape 691">
              <a:extLst>
                <a:ext uri="{FF2B5EF4-FFF2-40B4-BE49-F238E27FC236}">
                  <a16:creationId xmlns:a16="http://schemas.microsoft.com/office/drawing/2014/main" id="{8FD0302A-AD9D-41F8-88BC-AAA97CC330AC}"/>
                </a:ext>
              </a:extLst>
            </p:cNvPr>
            <p:cNvSpPr/>
            <p:nvPr/>
          </p:nvSpPr>
          <p:spPr>
            <a:xfrm>
              <a:off x="804373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3" name="Freeform: Shape 692">
              <a:extLst>
                <a:ext uri="{FF2B5EF4-FFF2-40B4-BE49-F238E27FC236}">
                  <a16:creationId xmlns:a16="http://schemas.microsoft.com/office/drawing/2014/main" id="{A40C4C62-93B4-4137-9B1A-528E4B665470}"/>
                </a:ext>
              </a:extLst>
            </p:cNvPr>
            <p:cNvSpPr/>
            <p:nvPr/>
          </p:nvSpPr>
          <p:spPr>
            <a:xfrm>
              <a:off x="561879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9C5A257E-EB2E-48DF-9893-6AC3D4CA8314}"/>
                </a:ext>
              </a:extLst>
            </p:cNvPr>
            <p:cNvSpPr/>
            <p:nvPr/>
          </p:nvSpPr>
          <p:spPr>
            <a:xfrm>
              <a:off x="818640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798183EE-0DAF-4E35-AB2F-86BE53AA9CBC}"/>
                </a:ext>
              </a:extLst>
            </p:cNvPr>
            <p:cNvSpPr/>
            <p:nvPr/>
          </p:nvSpPr>
          <p:spPr>
            <a:xfrm>
              <a:off x="561879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6526D83E-5332-4053-B5F1-4AA945266259}"/>
                </a:ext>
              </a:extLst>
            </p:cNvPr>
            <p:cNvSpPr/>
            <p:nvPr/>
          </p:nvSpPr>
          <p:spPr>
            <a:xfrm>
              <a:off x="561879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88AE5474-765D-45F3-969E-63ECB427C43D}"/>
                </a:ext>
              </a:extLst>
            </p:cNvPr>
            <p:cNvSpPr/>
            <p:nvPr/>
          </p:nvSpPr>
          <p:spPr>
            <a:xfrm>
              <a:off x="561879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699CAAD7-8A59-44AF-ADBE-9874E11B1F9D}"/>
                </a:ext>
              </a:extLst>
            </p:cNvPr>
            <p:cNvSpPr/>
            <p:nvPr/>
          </p:nvSpPr>
          <p:spPr>
            <a:xfrm>
              <a:off x="818640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FAA64E09-DED1-4B89-9BB3-FA2FA820149D}"/>
                </a:ext>
              </a:extLst>
            </p:cNvPr>
            <p:cNvSpPr/>
            <p:nvPr/>
          </p:nvSpPr>
          <p:spPr>
            <a:xfrm>
              <a:off x="818640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0" name="Freeform: Shape 699">
              <a:extLst>
                <a:ext uri="{FF2B5EF4-FFF2-40B4-BE49-F238E27FC236}">
                  <a16:creationId xmlns:a16="http://schemas.microsoft.com/office/drawing/2014/main" id="{4E710145-52AB-4F21-B635-E5EBEB0DD759}"/>
                </a:ext>
              </a:extLst>
            </p:cNvPr>
            <p:cNvSpPr/>
            <p:nvPr/>
          </p:nvSpPr>
          <p:spPr>
            <a:xfrm>
              <a:off x="818640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1" name="Freeform: Shape 700">
              <a:extLst>
                <a:ext uri="{FF2B5EF4-FFF2-40B4-BE49-F238E27FC236}">
                  <a16:creationId xmlns:a16="http://schemas.microsoft.com/office/drawing/2014/main" id="{FAF2EB0D-253D-4A69-937D-E231DCD6E497}"/>
                </a:ext>
              </a:extLst>
            </p:cNvPr>
            <p:cNvSpPr/>
            <p:nvPr/>
          </p:nvSpPr>
          <p:spPr>
            <a:xfrm>
              <a:off x="576147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2" name="Freeform: Shape 701">
              <a:extLst>
                <a:ext uri="{FF2B5EF4-FFF2-40B4-BE49-F238E27FC236}">
                  <a16:creationId xmlns:a16="http://schemas.microsoft.com/office/drawing/2014/main" id="{A4DCBF22-ED0A-4253-B8AF-95B64D412A69}"/>
                </a:ext>
              </a:extLst>
            </p:cNvPr>
            <p:cNvSpPr/>
            <p:nvPr/>
          </p:nvSpPr>
          <p:spPr>
            <a:xfrm>
              <a:off x="832900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3" name="Freeform: Shape 702">
              <a:extLst>
                <a:ext uri="{FF2B5EF4-FFF2-40B4-BE49-F238E27FC236}">
                  <a16:creationId xmlns:a16="http://schemas.microsoft.com/office/drawing/2014/main" id="{760B4A82-BFCA-49FE-A3CC-882A1490178B}"/>
                </a:ext>
              </a:extLst>
            </p:cNvPr>
            <p:cNvSpPr/>
            <p:nvPr/>
          </p:nvSpPr>
          <p:spPr>
            <a:xfrm>
              <a:off x="576147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4" name="Freeform: Shape 703">
              <a:extLst>
                <a:ext uri="{FF2B5EF4-FFF2-40B4-BE49-F238E27FC236}">
                  <a16:creationId xmlns:a16="http://schemas.microsoft.com/office/drawing/2014/main" id="{5946D81F-EA5A-4457-8487-8FD25D453405}"/>
                </a:ext>
              </a:extLst>
            </p:cNvPr>
            <p:cNvSpPr/>
            <p:nvPr/>
          </p:nvSpPr>
          <p:spPr>
            <a:xfrm>
              <a:off x="576147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5" name="Freeform: Shape 704">
              <a:extLst>
                <a:ext uri="{FF2B5EF4-FFF2-40B4-BE49-F238E27FC236}">
                  <a16:creationId xmlns:a16="http://schemas.microsoft.com/office/drawing/2014/main" id="{0E0BDD3C-7B49-495B-83D2-E56C3BFB6DA5}"/>
                </a:ext>
              </a:extLst>
            </p:cNvPr>
            <p:cNvSpPr/>
            <p:nvPr/>
          </p:nvSpPr>
          <p:spPr>
            <a:xfrm>
              <a:off x="576147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6" name="Freeform: Shape 705">
              <a:extLst>
                <a:ext uri="{FF2B5EF4-FFF2-40B4-BE49-F238E27FC236}">
                  <a16:creationId xmlns:a16="http://schemas.microsoft.com/office/drawing/2014/main" id="{1608B2A7-65D0-4DC5-ADD2-2BCFD61320ED}"/>
                </a:ext>
              </a:extLst>
            </p:cNvPr>
            <p:cNvSpPr/>
            <p:nvPr/>
          </p:nvSpPr>
          <p:spPr>
            <a:xfrm>
              <a:off x="832900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7E6468A5-0DFC-4ABB-B565-F051C143F979}"/>
                </a:ext>
              </a:extLst>
            </p:cNvPr>
            <p:cNvSpPr/>
            <p:nvPr/>
          </p:nvSpPr>
          <p:spPr>
            <a:xfrm>
              <a:off x="832900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8" name="Freeform: Shape 707">
              <a:extLst>
                <a:ext uri="{FF2B5EF4-FFF2-40B4-BE49-F238E27FC236}">
                  <a16:creationId xmlns:a16="http://schemas.microsoft.com/office/drawing/2014/main" id="{51D624B8-BE8F-4E7B-B00D-D94D8D606E26}"/>
                </a:ext>
              </a:extLst>
            </p:cNvPr>
            <p:cNvSpPr/>
            <p:nvPr/>
          </p:nvSpPr>
          <p:spPr>
            <a:xfrm>
              <a:off x="832900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9" name="Freeform: Shape 708">
              <a:extLst>
                <a:ext uri="{FF2B5EF4-FFF2-40B4-BE49-F238E27FC236}">
                  <a16:creationId xmlns:a16="http://schemas.microsoft.com/office/drawing/2014/main" id="{08E77EA8-FD9C-4C2E-9F18-27DA1B24E5A5}"/>
                </a:ext>
              </a:extLst>
            </p:cNvPr>
            <p:cNvSpPr/>
            <p:nvPr/>
          </p:nvSpPr>
          <p:spPr>
            <a:xfrm>
              <a:off x="5904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942E3EDE-22AA-4A0C-893D-F2B9A27DC5FD}"/>
                </a:ext>
              </a:extLst>
            </p:cNvPr>
            <p:cNvSpPr/>
            <p:nvPr/>
          </p:nvSpPr>
          <p:spPr>
            <a:xfrm>
              <a:off x="847168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1" name="Freeform: Shape 710">
              <a:extLst>
                <a:ext uri="{FF2B5EF4-FFF2-40B4-BE49-F238E27FC236}">
                  <a16:creationId xmlns:a16="http://schemas.microsoft.com/office/drawing/2014/main" id="{7B285FE8-BCF8-4E46-87D8-77564B329D67}"/>
                </a:ext>
              </a:extLst>
            </p:cNvPr>
            <p:cNvSpPr/>
            <p:nvPr/>
          </p:nvSpPr>
          <p:spPr>
            <a:xfrm>
              <a:off x="5904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2" name="Freeform: Shape 711">
              <a:extLst>
                <a:ext uri="{FF2B5EF4-FFF2-40B4-BE49-F238E27FC236}">
                  <a16:creationId xmlns:a16="http://schemas.microsoft.com/office/drawing/2014/main" id="{AF04BA79-8050-4E26-8625-31B4979D77BF}"/>
                </a:ext>
              </a:extLst>
            </p:cNvPr>
            <p:cNvSpPr/>
            <p:nvPr/>
          </p:nvSpPr>
          <p:spPr>
            <a:xfrm>
              <a:off x="5904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8CD4FF7D-8309-403A-983E-24BEDA62B48D}"/>
                </a:ext>
              </a:extLst>
            </p:cNvPr>
            <p:cNvSpPr/>
            <p:nvPr/>
          </p:nvSpPr>
          <p:spPr>
            <a:xfrm>
              <a:off x="5904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654AA8FA-601C-4626-9CCF-A92FAD9D27F8}"/>
                </a:ext>
              </a:extLst>
            </p:cNvPr>
            <p:cNvSpPr/>
            <p:nvPr/>
          </p:nvSpPr>
          <p:spPr>
            <a:xfrm>
              <a:off x="847168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5" name="Freeform: Shape 714">
              <a:extLst>
                <a:ext uri="{FF2B5EF4-FFF2-40B4-BE49-F238E27FC236}">
                  <a16:creationId xmlns:a16="http://schemas.microsoft.com/office/drawing/2014/main" id="{5BA63ECD-F64E-4C30-922E-0B6EFAB44058}"/>
                </a:ext>
              </a:extLst>
            </p:cNvPr>
            <p:cNvSpPr/>
            <p:nvPr/>
          </p:nvSpPr>
          <p:spPr>
            <a:xfrm>
              <a:off x="847168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876C2CA0-A07B-4E4A-8137-537AB38E4CC8}"/>
                </a:ext>
              </a:extLst>
            </p:cNvPr>
            <p:cNvSpPr/>
            <p:nvPr/>
          </p:nvSpPr>
          <p:spPr>
            <a:xfrm>
              <a:off x="604674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582AC73C-DB3C-4292-B53D-EC215E83805F}"/>
                </a:ext>
              </a:extLst>
            </p:cNvPr>
            <p:cNvSpPr/>
            <p:nvPr/>
          </p:nvSpPr>
          <p:spPr>
            <a:xfrm>
              <a:off x="861428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EAEC7E28-AF00-4FC3-AF82-3542C5FD443E}"/>
                </a:ext>
              </a:extLst>
            </p:cNvPr>
            <p:cNvSpPr/>
            <p:nvPr/>
          </p:nvSpPr>
          <p:spPr>
            <a:xfrm>
              <a:off x="604674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1F8BE279-2F84-46E3-AEBF-A2AA79A500C9}"/>
                </a:ext>
              </a:extLst>
            </p:cNvPr>
            <p:cNvSpPr/>
            <p:nvPr/>
          </p:nvSpPr>
          <p:spPr>
            <a:xfrm>
              <a:off x="604674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ED6E6790-13F8-4F9C-AC07-1F0A962D7229}"/>
                </a:ext>
              </a:extLst>
            </p:cNvPr>
            <p:cNvSpPr/>
            <p:nvPr/>
          </p:nvSpPr>
          <p:spPr>
            <a:xfrm>
              <a:off x="604674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44DF12F7-DFBE-481A-B242-0FAD5AEBC4EC}"/>
                </a:ext>
              </a:extLst>
            </p:cNvPr>
            <p:cNvSpPr/>
            <p:nvPr/>
          </p:nvSpPr>
          <p:spPr>
            <a:xfrm>
              <a:off x="861428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3F333445-0517-4A8A-8A73-CC8ED17A925F}"/>
                </a:ext>
              </a:extLst>
            </p:cNvPr>
            <p:cNvSpPr/>
            <p:nvPr/>
          </p:nvSpPr>
          <p:spPr>
            <a:xfrm>
              <a:off x="861428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7BCEB8A7-A712-4C7A-B36C-FEE4175DDCE3}"/>
                </a:ext>
              </a:extLst>
            </p:cNvPr>
            <p:cNvSpPr/>
            <p:nvPr/>
          </p:nvSpPr>
          <p:spPr>
            <a:xfrm>
              <a:off x="861428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F37F8A20-9B3D-41D2-BB9E-B7802CD47B74}"/>
                </a:ext>
              </a:extLst>
            </p:cNvPr>
            <p:cNvSpPr/>
            <p:nvPr/>
          </p:nvSpPr>
          <p:spPr>
            <a:xfrm>
              <a:off x="618941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EB29A806-E45A-43A1-B519-186985BAC241}"/>
                </a:ext>
              </a:extLst>
            </p:cNvPr>
            <p:cNvSpPr/>
            <p:nvPr/>
          </p:nvSpPr>
          <p:spPr>
            <a:xfrm>
              <a:off x="875695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6" name="Freeform: Shape 725">
              <a:extLst>
                <a:ext uri="{FF2B5EF4-FFF2-40B4-BE49-F238E27FC236}">
                  <a16:creationId xmlns:a16="http://schemas.microsoft.com/office/drawing/2014/main" id="{8E6EA8D1-A87F-49B2-AB4A-3F5945D73C0E}"/>
                </a:ext>
              </a:extLst>
            </p:cNvPr>
            <p:cNvSpPr/>
            <p:nvPr/>
          </p:nvSpPr>
          <p:spPr>
            <a:xfrm>
              <a:off x="618941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7" name="Freeform: Shape 726">
              <a:extLst>
                <a:ext uri="{FF2B5EF4-FFF2-40B4-BE49-F238E27FC236}">
                  <a16:creationId xmlns:a16="http://schemas.microsoft.com/office/drawing/2014/main" id="{28EEB3FF-6435-4F25-ACCD-92F9599B3BDF}"/>
                </a:ext>
              </a:extLst>
            </p:cNvPr>
            <p:cNvSpPr/>
            <p:nvPr/>
          </p:nvSpPr>
          <p:spPr>
            <a:xfrm>
              <a:off x="618941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8" name="Freeform: Shape 727">
              <a:extLst>
                <a:ext uri="{FF2B5EF4-FFF2-40B4-BE49-F238E27FC236}">
                  <a16:creationId xmlns:a16="http://schemas.microsoft.com/office/drawing/2014/main" id="{8F32D05F-D013-4157-A461-FE8F97C82347}"/>
                </a:ext>
              </a:extLst>
            </p:cNvPr>
            <p:cNvSpPr/>
            <p:nvPr/>
          </p:nvSpPr>
          <p:spPr>
            <a:xfrm>
              <a:off x="618941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28146E73-06A7-4ECA-8552-BC0614A772DB}"/>
                </a:ext>
              </a:extLst>
            </p:cNvPr>
            <p:cNvSpPr/>
            <p:nvPr/>
          </p:nvSpPr>
          <p:spPr>
            <a:xfrm>
              <a:off x="875695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0" name="Freeform: Shape 729">
              <a:extLst>
                <a:ext uri="{FF2B5EF4-FFF2-40B4-BE49-F238E27FC236}">
                  <a16:creationId xmlns:a16="http://schemas.microsoft.com/office/drawing/2014/main" id="{BC596489-15C7-4C8B-91BF-73690A651489}"/>
                </a:ext>
              </a:extLst>
            </p:cNvPr>
            <p:cNvSpPr/>
            <p:nvPr/>
          </p:nvSpPr>
          <p:spPr>
            <a:xfrm>
              <a:off x="875695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15E66663-B03C-46FB-84DF-7310895151D5}"/>
                </a:ext>
              </a:extLst>
            </p:cNvPr>
            <p:cNvSpPr/>
            <p:nvPr/>
          </p:nvSpPr>
          <p:spPr>
            <a:xfrm>
              <a:off x="875695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416E210C-C737-4CAA-9BDF-80D79EE046AD}"/>
                </a:ext>
              </a:extLst>
            </p:cNvPr>
            <p:cNvSpPr/>
            <p:nvPr/>
          </p:nvSpPr>
          <p:spPr>
            <a:xfrm>
              <a:off x="633201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5A926DA7-4D6C-4ACF-BE87-253984D1EFFB}"/>
                </a:ext>
              </a:extLst>
            </p:cNvPr>
            <p:cNvSpPr/>
            <p:nvPr/>
          </p:nvSpPr>
          <p:spPr>
            <a:xfrm>
              <a:off x="88996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3EBB7D74-7CEF-447B-9ECE-6F507F4F6361}"/>
                </a:ext>
              </a:extLst>
            </p:cNvPr>
            <p:cNvSpPr/>
            <p:nvPr/>
          </p:nvSpPr>
          <p:spPr>
            <a:xfrm>
              <a:off x="633201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BDCC8E1F-F47C-4D18-98EF-595F3FA9E41F}"/>
                </a:ext>
              </a:extLst>
            </p:cNvPr>
            <p:cNvSpPr/>
            <p:nvPr/>
          </p:nvSpPr>
          <p:spPr>
            <a:xfrm>
              <a:off x="633201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C00F1D74-74C8-4846-BD3A-D5934D42037B}"/>
                </a:ext>
              </a:extLst>
            </p:cNvPr>
            <p:cNvSpPr/>
            <p:nvPr/>
          </p:nvSpPr>
          <p:spPr>
            <a:xfrm>
              <a:off x="633201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233AFB4B-C22A-4592-B950-F5D01D3A3A1A}"/>
                </a:ext>
              </a:extLst>
            </p:cNvPr>
            <p:cNvSpPr/>
            <p:nvPr/>
          </p:nvSpPr>
          <p:spPr>
            <a:xfrm>
              <a:off x="88996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CE5CF42B-D7C0-42DD-ACF0-6F1CDC80D54D}"/>
                </a:ext>
              </a:extLst>
            </p:cNvPr>
            <p:cNvSpPr/>
            <p:nvPr/>
          </p:nvSpPr>
          <p:spPr>
            <a:xfrm>
              <a:off x="88996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7562BFE5-2E47-4C9E-9661-F5BAFBB81480}"/>
                </a:ext>
              </a:extLst>
            </p:cNvPr>
            <p:cNvSpPr/>
            <p:nvPr/>
          </p:nvSpPr>
          <p:spPr>
            <a:xfrm>
              <a:off x="88996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6A50FCE7-D4C2-4980-A883-97BB21D4E38E}"/>
                </a:ext>
              </a:extLst>
            </p:cNvPr>
            <p:cNvSpPr/>
            <p:nvPr/>
          </p:nvSpPr>
          <p:spPr>
            <a:xfrm>
              <a:off x="647469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FB065692-9B06-498F-A0F1-A13FE51573F2}"/>
                </a:ext>
              </a:extLst>
            </p:cNvPr>
            <p:cNvSpPr/>
            <p:nvPr/>
          </p:nvSpPr>
          <p:spPr>
            <a:xfrm>
              <a:off x="904222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CC779C5D-493C-4F61-9745-B55C294C3AA0}"/>
                </a:ext>
              </a:extLst>
            </p:cNvPr>
            <p:cNvSpPr/>
            <p:nvPr/>
          </p:nvSpPr>
          <p:spPr>
            <a:xfrm>
              <a:off x="647469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43F0F6AB-B870-418F-81E5-015DDB8E30FF}"/>
                </a:ext>
              </a:extLst>
            </p:cNvPr>
            <p:cNvSpPr/>
            <p:nvPr/>
          </p:nvSpPr>
          <p:spPr>
            <a:xfrm>
              <a:off x="647469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2D6CFF1B-50B1-4AFF-910F-6A766B0B9447}"/>
                </a:ext>
              </a:extLst>
            </p:cNvPr>
            <p:cNvSpPr/>
            <p:nvPr/>
          </p:nvSpPr>
          <p:spPr>
            <a:xfrm>
              <a:off x="647469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170374D7-98C8-48A8-BBB4-B6BA13E3B8E7}"/>
                </a:ext>
              </a:extLst>
            </p:cNvPr>
            <p:cNvSpPr/>
            <p:nvPr/>
          </p:nvSpPr>
          <p:spPr>
            <a:xfrm>
              <a:off x="904222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E0C86869-C682-459D-AFEB-94E99BE81B3D}"/>
                </a:ext>
              </a:extLst>
            </p:cNvPr>
            <p:cNvSpPr/>
            <p:nvPr/>
          </p:nvSpPr>
          <p:spPr>
            <a:xfrm>
              <a:off x="904222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3D0D995C-8818-4194-972D-720AE45AD9EF}"/>
                </a:ext>
              </a:extLst>
            </p:cNvPr>
            <p:cNvSpPr/>
            <p:nvPr/>
          </p:nvSpPr>
          <p:spPr>
            <a:xfrm>
              <a:off x="904222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D88A5C16-BFF6-473A-B19F-403DA9B0967D}"/>
                </a:ext>
              </a:extLst>
            </p:cNvPr>
            <p:cNvSpPr/>
            <p:nvPr/>
          </p:nvSpPr>
          <p:spPr>
            <a:xfrm>
              <a:off x="661729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491299CA-3E95-4B3E-BD3C-586F2FE529B6}"/>
                </a:ext>
              </a:extLst>
            </p:cNvPr>
            <p:cNvSpPr/>
            <p:nvPr/>
          </p:nvSpPr>
          <p:spPr>
            <a:xfrm>
              <a:off x="661729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0" name="Freeform: Shape 749">
              <a:extLst>
                <a:ext uri="{FF2B5EF4-FFF2-40B4-BE49-F238E27FC236}">
                  <a16:creationId xmlns:a16="http://schemas.microsoft.com/office/drawing/2014/main" id="{34BBEB72-A90C-421B-A829-D8AA6047CE4C}"/>
                </a:ext>
              </a:extLst>
            </p:cNvPr>
            <p:cNvSpPr/>
            <p:nvPr/>
          </p:nvSpPr>
          <p:spPr>
            <a:xfrm>
              <a:off x="661729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1" name="Freeform: Shape 750">
              <a:extLst>
                <a:ext uri="{FF2B5EF4-FFF2-40B4-BE49-F238E27FC236}">
                  <a16:creationId xmlns:a16="http://schemas.microsoft.com/office/drawing/2014/main" id="{BE2394FA-0B80-4215-8EAC-DB8DF83FEACA}"/>
                </a:ext>
              </a:extLst>
            </p:cNvPr>
            <p:cNvSpPr/>
            <p:nvPr/>
          </p:nvSpPr>
          <p:spPr>
            <a:xfrm>
              <a:off x="661729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234D2EDB-7797-488E-A26D-0626A88FFE5A}"/>
                </a:ext>
              </a:extLst>
            </p:cNvPr>
            <p:cNvSpPr/>
            <p:nvPr/>
          </p:nvSpPr>
          <p:spPr>
            <a:xfrm>
              <a:off x="675996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61A71AB4-1E30-4214-98A7-7648F7DA2D16}"/>
                </a:ext>
              </a:extLst>
            </p:cNvPr>
            <p:cNvSpPr/>
            <p:nvPr/>
          </p:nvSpPr>
          <p:spPr>
            <a:xfrm>
              <a:off x="675996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BFC1FA53-16D2-4B7F-95BB-D2A1DFD3A056}"/>
                </a:ext>
              </a:extLst>
            </p:cNvPr>
            <p:cNvSpPr/>
            <p:nvPr/>
          </p:nvSpPr>
          <p:spPr>
            <a:xfrm>
              <a:off x="675996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40C7DACF-F634-44E1-9137-C54D1445D89C}"/>
                </a:ext>
              </a:extLst>
            </p:cNvPr>
            <p:cNvSpPr/>
            <p:nvPr/>
          </p:nvSpPr>
          <p:spPr>
            <a:xfrm>
              <a:off x="675996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AD71793E-1A0E-4EED-ABAA-425D9CA64596}"/>
                </a:ext>
              </a:extLst>
            </p:cNvPr>
            <p:cNvSpPr/>
            <p:nvPr/>
          </p:nvSpPr>
          <p:spPr>
            <a:xfrm>
              <a:off x="69026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5420089D-ADDA-44A8-A77B-03BD14F0CECF}"/>
                </a:ext>
              </a:extLst>
            </p:cNvPr>
            <p:cNvSpPr/>
            <p:nvPr/>
          </p:nvSpPr>
          <p:spPr>
            <a:xfrm>
              <a:off x="69026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75C28F3D-06C5-4C68-8BFA-24A0929736B2}"/>
                </a:ext>
              </a:extLst>
            </p:cNvPr>
            <p:cNvSpPr/>
            <p:nvPr/>
          </p:nvSpPr>
          <p:spPr>
            <a:xfrm>
              <a:off x="69026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CAF48FDE-9561-4452-9E28-FD6242C7BEF2}"/>
                </a:ext>
              </a:extLst>
            </p:cNvPr>
            <p:cNvSpPr/>
            <p:nvPr/>
          </p:nvSpPr>
          <p:spPr>
            <a:xfrm>
              <a:off x="69026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144EAA7A-F778-4049-8892-A0B456C5DDC7}"/>
                </a:ext>
              </a:extLst>
            </p:cNvPr>
            <p:cNvSpPr/>
            <p:nvPr/>
          </p:nvSpPr>
          <p:spPr>
            <a:xfrm>
              <a:off x="704523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1C4F4FDE-4202-4A56-AD67-E9B733D38644}"/>
                </a:ext>
              </a:extLst>
            </p:cNvPr>
            <p:cNvSpPr/>
            <p:nvPr/>
          </p:nvSpPr>
          <p:spPr>
            <a:xfrm>
              <a:off x="704523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264B8E20-B744-40F8-9BCB-A1D7830E3CAE}"/>
                </a:ext>
              </a:extLst>
            </p:cNvPr>
            <p:cNvSpPr/>
            <p:nvPr/>
          </p:nvSpPr>
          <p:spPr>
            <a:xfrm>
              <a:off x="704523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DF12528A-D1B6-4418-971A-3CD95F408132}"/>
                </a:ext>
              </a:extLst>
            </p:cNvPr>
            <p:cNvSpPr/>
            <p:nvPr/>
          </p:nvSpPr>
          <p:spPr>
            <a:xfrm>
              <a:off x="704523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2FC10C21-BB61-479C-AFA6-99E0E45E4A89}"/>
                </a:ext>
              </a:extLst>
            </p:cNvPr>
            <p:cNvSpPr/>
            <p:nvPr/>
          </p:nvSpPr>
          <p:spPr>
            <a:xfrm>
              <a:off x="718791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6013E88D-5B96-40FD-84FD-8DAA8D924BA2}"/>
                </a:ext>
              </a:extLst>
            </p:cNvPr>
            <p:cNvSpPr/>
            <p:nvPr/>
          </p:nvSpPr>
          <p:spPr>
            <a:xfrm>
              <a:off x="718791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286BC8AC-9EFE-4842-8D55-53072FEB784B}"/>
                </a:ext>
              </a:extLst>
            </p:cNvPr>
            <p:cNvSpPr/>
            <p:nvPr/>
          </p:nvSpPr>
          <p:spPr>
            <a:xfrm>
              <a:off x="718791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93131264-BD18-4E51-BB89-28B65CE821EA}"/>
                </a:ext>
              </a:extLst>
            </p:cNvPr>
            <p:cNvSpPr/>
            <p:nvPr/>
          </p:nvSpPr>
          <p:spPr>
            <a:xfrm>
              <a:off x="718791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7C77ACF6-1C5B-499A-9D5C-512062A08B33}"/>
                </a:ext>
              </a:extLst>
            </p:cNvPr>
            <p:cNvSpPr/>
            <p:nvPr/>
          </p:nvSpPr>
          <p:spPr>
            <a:xfrm>
              <a:off x="733051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9700DF5D-47C3-4740-9EF5-D89993A7E665}"/>
                </a:ext>
              </a:extLst>
            </p:cNvPr>
            <p:cNvSpPr/>
            <p:nvPr/>
          </p:nvSpPr>
          <p:spPr>
            <a:xfrm>
              <a:off x="733051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E1EFA55B-D4AD-4C47-8181-999229AB2300}"/>
                </a:ext>
              </a:extLst>
            </p:cNvPr>
            <p:cNvSpPr/>
            <p:nvPr/>
          </p:nvSpPr>
          <p:spPr>
            <a:xfrm>
              <a:off x="733051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8299D5F7-5C82-4D1D-BD05-BAF6E96F3676}"/>
                </a:ext>
              </a:extLst>
            </p:cNvPr>
            <p:cNvSpPr/>
            <p:nvPr/>
          </p:nvSpPr>
          <p:spPr>
            <a:xfrm>
              <a:off x="733051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B24C4787-7984-4B43-8259-E464004D3512}"/>
                </a:ext>
              </a:extLst>
            </p:cNvPr>
            <p:cNvSpPr/>
            <p:nvPr/>
          </p:nvSpPr>
          <p:spPr>
            <a:xfrm>
              <a:off x="747318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0A1DE1FE-367E-4F45-83E9-D6484F2D771B}"/>
                </a:ext>
              </a:extLst>
            </p:cNvPr>
            <p:cNvSpPr/>
            <p:nvPr/>
          </p:nvSpPr>
          <p:spPr>
            <a:xfrm>
              <a:off x="747318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85029611-7D07-464B-BA84-834B6D0A00F2}"/>
                </a:ext>
              </a:extLst>
            </p:cNvPr>
            <p:cNvSpPr/>
            <p:nvPr/>
          </p:nvSpPr>
          <p:spPr>
            <a:xfrm>
              <a:off x="747318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038483BE-5CDE-42F4-8B6B-994F8F5C0620}"/>
                </a:ext>
              </a:extLst>
            </p:cNvPr>
            <p:cNvSpPr/>
            <p:nvPr/>
          </p:nvSpPr>
          <p:spPr>
            <a:xfrm>
              <a:off x="747318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35BDCB75-8BA3-4C79-8078-3F5164979B25}"/>
                </a:ext>
              </a:extLst>
            </p:cNvPr>
            <p:cNvSpPr/>
            <p:nvPr/>
          </p:nvSpPr>
          <p:spPr>
            <a:xfrm>
              <a:off x="51909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A9DFAEAC-50E6-43C4-A07A-F465393B9286}"/>
                </a:ext>
              </a:extLst>
            </p:cNvPr>
            <p:cNvSpPr/>
            <p:nvPr/>
          </p:nvSpPr>
          <p:spPr>
            <a:xfrm>
              <a:off x="775846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10152B5C-F5AB-4ED1-AE59-A4CCF81395F3}"/>
                </a:ext>
              </a:extLst>
            </p:cNvPr>
            <p:cNvSpPr/>
            <p:nvPr/>
          </p:nvSpPr>
          <p:spPr>
            <a:xfrm>
              <a:off x="519092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7A2B36FA-EDEF-479D-9157-EC21540EDA14}"/>
                </a:ext>
              </a:extLst>
            </p:cNvPr>
            <p:cNvSpPr/>
            <p:nvPr/>
          </p:nvSpPr>
          <p:spPr>
            <a:xfrm>
              <a:off x="51909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03188861-F4C9-42A4-80F4-B74B088F4A65}"/>
                </a:ext>
              </a:extLst>
            </p:cNvPr>
            <p:cNvSpPr/>
            <p:nvPr/>
          </p:nvSpPr>
          <p:spPr>
            <a:xfrm>
              <a:off x="519092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8781C1D6-CB91-48D0-B5B5-E818BE0168CB}"/>
                </a:ext>
              </a:extLst>
            </p:cNvPr>
            <p:cNvSpPr/>
            <p:nvPr/>
          </p:nvSpPr>
          <p:spPr>
            <a:xfrm>
              <a:off x="775846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F7EE5A5D-0DBF-4D56-A550-66EEA22EA8D6}"/>
                </a:ext>
              </a:extLst>
            </p:cNvPr>
            <p:cNvSpPr/>
            <p:nvPr/>
          </p:nvSpPr>
          <p:spPr>
            <a:xfrm>
              <a:off x="775846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55577C07-37D4-4289-81E5-2A98FCD310A4}"/>
                </a:ext>
              </a:extLst>
            </p:cNvPr>
            <p:cNvSpPr/>
            <p:nvPr/>
          </p:nvSpPr>
          <p:spPr>
            <a:xfrm>
              <a:off x="775846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8D5D30B0-4A11-4E71-9962-4E6350D4AACF}"/>
                </a:ext>
              </a:extLst>
            </p:cNvPr>
            <p:cNvSpPr/>
            <p:nvPr/>
          </p:nvSpPr>
          <p:spPr>
            <a:xfrm>
              <a:off x="847168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F47A231B-2517-4177-8C19-D6F77967F09B}"/>
                </a:ext>
              </a:extLst>
            </p:cNvPr>
            <p:cNvSpPr/>
            <p:nvPr/>
          </p:nvSpPr>
          <p:spPr>
            <a:xfrm>
              <a:off x="91268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870424B5-CCDD-471A-9983-E80807376283}"/>
                </a:ext>
              </a:extLst>
            </p:cNvPr>
            <p:cNvSpPr/>
            <p:nvPr/>
          </p:nvSpPr>
          <p:spPr>
            <a:xfrm>
              <a:off x="348022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655671E0-FD2C-4BFC-90FE-7FFA1EB596FD}"/>
                </a:ext>
              </a:extLst>
            </p:cNvPr>
            <p:cNvSpPr/>
            <p:nvPr/>
          </p:nvSpPr>
          <p:spPr>
            <a:xfrm>
              <a:off x="91268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438ECF4E-5178-4791-9CEB-7139A90C8C4C}"/>
                </a:ext>
              </a:extLst>
            </p:cNvPr>
            <p:cNvSpPr/>
            <p:nvPr/>
          </p:nvSpPr>
          <p:spPr>
            <a:xfrm>
              <a:off x="91268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85B094F1-6E9F-4E0D-B1AE-96469B150BE2}"/>
                </a:ext>
              </a:extLst>
            </p:cNvPr>
            <p:cNvSpPr/>
            <p:nvPr/>
          </p:nvSpPr>
          <p:spPr>
            <a:xfrm>
              <a:off x="91268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8282C98B-9297-45F1-963C-C8D1E21C364F}"/>
                </a:ext>
              </a:extLst>
            </p:cNvPr>
            <p:cNvSpPr/>
            <p:nvPr/>
          </p:nvSpPr>
          <p:spPr>
            <a:xfrm>
              <a:off x="348022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D6C98C91-6AC4-43AD-BD5E-E6024263CA7D}"/>
                </a:ext>
              </a:extLst>
            </p:cNvPr>
            <p:cNvSpPr/>
            <p:nvPr/>
          </p:nvSpPr>
          <p:spPr>
            <a:xfrm>
              <a:off x="348022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0DA4C7FD-7518-410E-9A36-0A929138B4AC}"/>
                </a:ext>
              </a:extLst>
            </p:cNvPr>
            <p:cNvSpPr/>
            <p:nvPr/>
          </p:nvSpPr>
          <p:spPr>
            <a:xfrm>
              <a:off x="348022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35FF550F-3E3C-406F-B830-75E4D128EE91}"/>
                </a:ext>
              </a:extLst>
            </p:cNvPr>
            <p:cNvSpPr/>
            <p:nvPr/>
          </p:nvSpPr>
          <p:spPr>
            <a:xfrm>
              <a:off x="119795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96B73F27-77A0-4A12-941E-FFFDDEC877EA}"/>
                </a:ext>
              </a:extLst>
            </p:cNvPr>
            <p:cNvSpPr/>
            <p:nvPr/>
          </p:nvSpPr>
          <p:spPr>
            <a:xfrm>
              <a:off x="37654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9F497CEA-6395-426F-B91D-C4B2B90BCBD4}"/>
                </a:ext>
              </a:extLst>
            </p:cNvPr>
            <p:cNvSpPr/>
            <p:nvPr/>
          </p:nvSpPr>
          <p:spPr>
            <a:xfrm>
              <a:off x="119795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CC7078A9-29CF-49D2-8DF8-CC393ED245A6}"/>
                </a:ext>
              </a:extLst>
            </p:cNvPr>
            <p:cNvSpPr/>
            <p:nvPr/>
          </p:nvSpPr>
          <p:spPr>
            <a:xfrm>
              <a:off x="119795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2B472E4D-FA1A-4B0B-B00C-BEE4CDE6E90D}"/>
                </a:ext>
              </a:extLst>
            </p:cNvPr>
            <p:cNvSpPr/>
            <p:nvPr/>
          </p:nvSpPr>
          <p:spPr>
            <a:xfrm>
              <a:off x="119795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C5F8D134-291E-41DF-81A0-E418279654CC}"/>
                </a:ext>
              </a:extLst>
            </p:cNvPr>
            <p:cNvSpPr/>
            <p:nvPr/>
          </p:nvSpPr>
          <p:spPr>
            <a:xfrm>
              <a:off x="37654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BFB157B8-EF78-4C08-B103-0C15708F3243}"/>
                </a:ext>
              </a:extLst>
            </p:cNvPr>
            <p:cNvSpPr/>
            <p:nvPr/>
          </p:nvSpPr>
          <p:spPr>
            <a:xfrm>
              <a:off x="37654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6ADCA2A7-58FD-4EA2-9353-7DD3324424BD}"/>
                </a:ext>
              </a:extLst>
            </p:cNvPr>
            <p:cNvSpPr/>
            <p:nvPr/>
          </p:nvSpPr>
          <p:spPr>
            <a:xfrm>
              <a:off x="37654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B9C69053-368E-4C20-B01D-E0AE0E36A625}"/>
                </a:ext>
              </a:extLst>
            </p:cNvPr>
            <p:cNvSpPr/>
            <p:nvPr/>
          </p:nvSpPr>
          <p:spPr>
            <a:xfrm>
              <a:off x="134063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7C2BD604-C625-4FEB-B714-F5546678A5A3}"/>
                </a:ext>
              </a:extLst>
            </p:cNvPr>
            <p:cNvSpPr/>
            <p:nvPr/>
          </p:nvSpPr>
          <p:spPr>
            <a:xfrm>
              <a:off x="390816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581FCA81-E2B7-4C31-A1FE-15555DEF1C1F}"/>
                </a:ext>
              </a:extLst>
            </p:cNvPr>
            <p:cNvSpPr/>
            <p:nvPr/>
          </p:nvSpPr>
          <p:spPr>
            <a:xfrm>
              <a:off x="134063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CD94D3FD-3154-400F-BA5E-F621BEE47516}"/>
                </a:ext>
              </a:extLst>
            </p:cNvPr>
            <p:cNvSpPr/>
            <p:nvPr/>
          </p:nvSpPr>
          <p:spPr>
            <a:xfrm>
              <a:off x="134063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EE068BB9-B456-414F-AE60-4F6760C916CF}"/>
                </a:ext>
              </a:extLst>
            </p:cNvPr>
            <p:cNvSpPr/>
            <p:nvPr/>
          </p:nvSpPr>
          <p:spPr>
            <a:xfrm>
              <a:off x="134063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EC99B537-6138-424A-8A14-6E64ABA5DBCF}"/>
                </a:ext>
              </a:extLst>
            </p:cNvPr>
            <p:cNvSpPr/>
            <p:nvPr/>
          </p:nvSpPr>
          <p:spPr>
            <a:xfrm>
              <a:off x="390816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2944CC3B-C045-4210-8687-0B20C24DCADB}"/>
                </a:ext>
              </a:extLst>
            </p:cNvPr>
            <p:cNvSpPr/>
            <p:nvPr/>
          </p:nvSpPr>
          <p:spPr>
            <a:xfrm>
              <a:off x="390816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48267B91-C580-477E-BA75-62B03945C356}"/>
                </a:ext>
              </a:extLst>
            </p:cNvPr>
            <p:cNvSpPr/>
            <p:nvPr/>
          </p:nvSpPr>
          <p:spPr>
            <a:xfrm>
              <a:off x="390816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D3DA6994-A25C-4C02-8360-53E38CEAD802}"/>
                </a:ext>
              </a:extLst>
            </p:cNvPr>
            <p:cNvSpPr/>
            <p:nvPr/>
          </p:nvSpPr>
          <p:spPr>
            <a:xfrm>
              <a:off x="148323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72842F15-80BC-4CF2-8460-2BB9A91438ED}"/>
                </a:ext>
              </a:extLst>
            </p:cNvPr>
            <p:cNvSpPr/>
            <p:nvPr/>
          </p:nvSpPr>
          <p:spPr>
            <a:xfrm>
              <a:off x="405084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3D2E5DB7-41F1-444D-AF37-3C231AAEA815}"/>
                </a:ext>
              </a:extLst>
            </p:cNvPr>
            <p:cNvSpPr/>
            <p:nvPr/>
          </p:nvSpPr>
          <p:spPr>
            <a:xfrm>
              <a:off x="148323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6477AFCB-97FB-4456-8599-50133BCE8F18}"/>
                </a:ext>
              </a:extLst>
            </p:cNvPr>
            <p:cNvSpPr/>
            <p:nvPr/>
          </p:nvSpPr>
          <p:spPr>
            <a:xfrm>
              <a:off x="148323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9C6D4235-A4D3-4766-9EC2-0536BF0484E8}"/>
                </a:ext>
              </a:extLst>
            </p:cNvPr>
            <p:cNvSpPr/>
            <p:nvPr/>
          </p:nvSpPr>
          <p:spPr>
            <a:xfrm>
              <a:off x="148323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467E0EEB-AFE9-44AD-ACE2-31B2740AF5AA}"/>
                </a:ext>
              </a:extLst>
            </p:cNvPr>
            <p:cNvSpPr/>
            <p:nvPr/>
          </p:nvSpPr>
          <p:spPr>
            <a:xfrm>
              <a:off x="405084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D83B6074-882E-4441-9A2D-72FB7FE84978}"/>
                </a:ext>
              </a:extLst>
            </p:cNvPr>
            <p:cNvSpPr/>
            <p:nvPr/>
          </p:nvSpPr>
          <p:spPr>
            <a:xfrm>
              <a:off x="405084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EA4094DD-0652-4FFA-A7B4-CC5243A75302}"/>
                </a:ext>
              </a:extLst>
            </p:cNvPr>
            <p:cNvSpPr/>
            <p:nvPr/>
          </p:nvSpPr>
          <p:spPr>
            <a:xfrm>
              <a:off x="405084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A57084D3-55AA-416A-B029-75C79A9C4F61}"/>
                </a:ext>
              </a:extLst>
            </p:cNvPr>
            <p:cNvSpPr/>
            <p:nvPr/>
          </p:nvSpPr>
          <p:spPr>
            <a:xfrm>
              <a:off x="162590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A777310D-66CC-4F86-9A1D-0E13091BD99D}"/>
                </a:ext>
              </a:extLst>
            </p:cNvPr>
            <p:cNvSpPr/>
            <p:nvPr/>
          </p:nvSpPr>
          <p:spPr>
            <a:xfrm>
              <a:off x="419344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B8818183-34E3-4675-B6FD-A0DF341F1928}"/>
                </a:ext>
              </a:extLst>
            </p:cNvPr>
            <p:cNvSpPr/>
            <p:nvPr/>
          </p:nvSpPr>
          <p:spPr>
            <a:xfrm>
              <a:off x="162590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2B7D3F2B-8DD3-4851-8A6D-D5C3A7806FC4}"/>
                </a:ext>
              </a:extLst>
            </p:cNvPr>
            <p:cNvSpPr/>
            <p:nvPr/>
          </p:nvSpPr>
          <p:spPr>
            <a:xfrm>
              <a:off x="162590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99282C7A-52F6-4056-975C-4BC44270CB1C}"/>
                </a:ext>
              </a:extLst>
            </p:cNvPr>
            <p:cNvSpPr/>
            <p:nvPr/>
          </p:nvSpPr>
          <p:spPr>
            <a:xfrm>
              <a:off x="162590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93731349-8F6E-4183-9491-EFCA7BCCEE4D}"/>
                </a:ext>
              </a:extLst>
            </p:cNvPr>
            <p:cNvSpPr/>
            <p:nvPr/>
          </p:nvSpPr>
          <p:spPr>
            <a:xfrm>
              <a:off x="419344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ED3A3402-115D-490F-A965-94D91AB0445B}"/>
                </a:ext>
              </a:extLst>
            </p:cNvPr>
            <p:cNvSpPr/>
            <p:nvPr/>
          </p:nvSpPr>
          <p:spPr>
            <a:xfrm>
              <a:off x="419344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1EC020F8-DB15-455D-BA36-5B13FDFDC8C2}"/>
                </a:ext>
              </a:extLst>
            </p:cNvPr>
            <p:cNvSpPr/>
            <p:nvPr/>
          </p:nvSpPr>
          <p:spPr>
            <a:xfrm>
              <a:off x="419344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C634C474-1AB1-4062-9E1E-C9153A8AA83C}"/>
                </a:ext>
              </a:extLst>
            </p:cNvPr>
            <p:cNvSpPr/>
            <p:nvPr/>
          </p:nvSpPr>
          <p:spPr>
            <a:xfrm>
              <a:off x="176850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68F27E07-1EEF-42D3-9565-AE255CD0F758}"/>
                </a:ext>
              </a:extLst>
            </p:cNvPr>
            <p:cNvSpPr/>
            <p:nvPr/>
          </p:nvSpPr>
          <p:spPr>
            <a:xfrm>
              <a:off x="433611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D3F39D49-4A83-4018-A649-90B933A55C1E}"/>
                </a:ext>
              </a:extLst>
            </p:cNvPr>
            <p:cNvSpPr/>
            <p:nvPr/>
          </p:nvSpPr>
          <p:spPr>
            <a:xfrm>
              <a:off x="176850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02B43AD9-F2A2-435B-8F16-EBA577A785D9}"/>
                </a:ext>
              </a:extLst>
            </p:cNvPr>
            <p:cNvSpPr/>
            <p:nvPr/>
          </p:nvSpPr>
          <p:spPr>
            <a:xfrm>
              <a:off x="176850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387F62BA-DCF8-4473-BFA6-1295069D5224}"/>
                </a:ext>
              </a:extLst>
            </p:cNvPr>
            <p:cNvSpPr/>
            <p:nvPr/>
          </p:nvSpPr>
          <p:spPr>
            <a:xfrm>
              <a:off x="176850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69AFB2E0-3AFA-478F-9FB2-040C81CC81FE}"/>
                </a:ext>
              </a:extLst>
            </p:cNvPr>
            <p:cNvSpPr/>
            <p:nvPr/>
          </p:nvSpPr>
          <p:spPr>
            <a:xfrm>
              <a:off x="433611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8CA30420-CBBD-4865-B4B3-AF0C55BFCF6A}"/>
                </a:ext>
              </a:extLst>
            </p:cNvPr>
            <p:cNvSpPr/>
            <p:nvPr/>
          </p:nvSpPr>
          <p:spPr>
            <a:xfrm>
              <a:off x="433611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D9992ACB-88F7-4E9F-8568-D6C769A0263F}"/>
                </a:ext>
              </a:extLst>
            </p:cNvPr>
            <p:cNvSpPr/>
            <p:nvPr/>
          </p:nvSpPr>
          <p:spPr>
            <a:xfrm>
              <a:off x="191117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42586B4E-656E-45E8-8A78-17A766AF425D}"/>
                </a:ext>
              </a:extLst>
            </p:cNvPr>
            <p:cNvSpPr/>
            <p:nvPr/>
          </p:nvSpPr>
          <p:spPr>
            <a:xfrm>
              <a:off x="447871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BF0C647F-C508-476C-91C5-BB45ACD195A4}"/>
                </a:ext>
              </a:extLst>
            </p:cNvPr>
            <p:cNvSpPr/>
            <p:nvPr/>
          </p:nvSpPr>
          <p:spPr>
            <a:xfrm>
              <a:off x="191117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10534114-45C5-442E-AB31-8946CD224CD8}"/>
                </a:ext>
              </a:extLst>
            </p:cNvPr>
            <p:cNvSpPr/>
            <p:nvPr/>
          </p:nvSpPr>
          <p:spPr>
            <a:xfrm>
              <a:off x="191117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AC08E020-0D11-4653-9C36-B24D7ED47008}"/>
                </a:ext>
              </a:extLst>
            </p:cNvPr>
            <p:cNvSpPr/>
            <p:nvPr/>
          </p:nvSpPr>
          <p:spPr>
            <a:xfrm>
              <a:off x="191117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7" name="Freeform: Shape 836">
              <a:extLst>
                <a:ext uri="{FF2B5EF4-FFF2-40B4-BE49-F238E27FC236}">
                  <a16:creationId xmlns:a16="http://schemas.microsoft.com/office/drawing/2014/main" id="{6994EAA5-5D82-4173-B836-6D97B67500DE}"/>
                </a:ext>
              </a:extLst>
            </p:cNvPr>
            <p:cNvSpPr/>
            <p:nvPr/>
          </p:nvSpPr>
          <p:spPr>
            <a:xfrm>
              <a:off x="447871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8" name="Freeform: Shape 837">
              <a:extLst>
                <a:ext uri="{FF2B5EF4-FFF2-40B4-BE49-F238E27FC236}">
                  <a16:creationId xmlns:a16="http://schemas.microsoft.com/office/drawing/2014/main" id="{B6DA8E28-B186-49F3-9552-F7A9DBF99A1C}"/>
                </a:ext>
              </a:extLst>
            </p:cNvPr>
            <p:cNvSpPr/>
            <p:nvPr/>
          </p:nvSpPr>
          <p:spPr>
            <a:xfrm>
              <a:off x="447871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9" name="Freeform: Shape 838">
              <a:extLst>
                <a:ext uri="{FF2B5EF4-FFF2-40B4-BE49-F238E27FC236}">
                  <a16:creationId xmlns:a16="http://schemas.microsoft.com/office/drawing/2014/main" id="{0E29FCC2-8386-4F3A-AFCB-2A47601B3AB4}"/>
                </a:ext>
              </a:extLst>
            </p:cNvPr>
            <p:cNvSpPr/>
            <p:nvPr/>
          </p:nvSpPr>
          <p:spPr>
            <a:xfrm>
              <a:off x="447871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0" name="Freeform: Shape 839">
              <a:extLst>
                <a:ext uri="{FF2B5EF4-FFF2-40B4-BE49-F238E27FC236}">
                  <a16:creationId xmlns:a16="http://schemas.microsoft.com/office/drawing/2014/main" id="{288AE7B4-3EFA-4469-8099-081E059976CD}"/>
                </a:ext>
              </a:extLst>
            </p:cNvPr>
            <p:cNvSpPr/>
            <p:nvPr/>
          </p:nvSpPr>
          <p:spPr>
            <a:xfrm>
              <a:off x="205385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1" name="Freeform: Shape 840">
              <a:extLst>
                <a:ext uri="{FF2B5EF4-FFF2-40B4-BE49-F238E27FC236}">
                  <a16:creationId xmlns:a16="http://schemas.microsoft.com/office/drawing/2014/main" id="{F92B6456-D075-4093-A3D6-221E1409EB35}"/>
                </a:ext>
              </a:extLst>
            </p:cNvPr>
            <p:cNvSpPr/>
            <p:nvPr/>
          </p:nvSpPr>
          <p:spPr>
            <a:xfrm>
              <a:off x="462138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2" name="Freeform: Shape 841">
              <a:extLst>
                <a:ext uri="{FF2B5EF4-FFF2-40B4-BE49-F238E27FC236}">
                  <a16:creationId xmlns:a16="http://schemas.microsoft.com/office/drawing/2014/main" id="{AB8FF9CB-00FE-4F0A-9B73-DE442C04E414}"/>
                </a:ext>
              </a:extLst>
            </p:cNvPr>
            <p:cNvSpPr/>
            <p:nvPr/>
          </p:nvSpPr>
          <p:spPr>
            <a:xfrm>
              <a:off x="205385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3" name="Freeform: Shape 842">
              <a:extLst>
                <a:ext uri="{FF2B5EF4-FFF2-40B4-BE49-F238E27FC236}">
                  <a16:creationId xmlns:a16="http://schemas.microsoft.com/office/drawing/2014/main" id="{C1250568-FE9F-463A-A60D-45AAD18B9817}"/>
                </a:ext>
              </a:extLst>
            </p:cNvPr>
            <p:cNvSpPr/>
            <p:nvPr/>
          </p:nvSpPr>
          <p:spPr>
            <a:xfrm>
              <a:off x="205385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4" name="Freeform: Shape 843">
              <a:extLst>
                <a:ext uri="{FF2B5EF4-FFF2-40B4-BE49-F238E27FC236}">
                  <a16:creationId xmlns:a16="http://schemas.microsoft.com/office/drawing/2014/main" id="{6660480E-A92A-4749-BB8C-EFFD5AB49BBE}"/>
                </a:ext>
              </a:extLst>
            </p:cNvPr>
            <p:cNvSpPr/>
            <p:nvPr/>
          </p:nvSpPr>
          <p:spPr>
            <a:xfrm>
              <a:off x="205385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5" name="Freeform: Shape 844">
              <a:extLst>
                <a:ext uri="{FF2B5EF4-FFF2-40B4-BE49-F238E27FC236}">
                  <a16:creationId xmlns:a16="http://schemas.microsoft.com/office/drawing/2014/main" id="{7128BED6-4374-4590-89CE-B4675CD9F433}"/>
                </a:ext>
              </a:extLst>
            </p:cNvPr>
            <p:cNvSpPr/>
            <p:nvPr/>
          </p:nvSpPr>
          <p:spPr>
            <a:xfrm>
              <a:off x="462138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6" name="Freeform: Shape 845">
              <a:extLst>
                <a:ext uri="{FF2B5EF4-FFF2-40B4-BE49-F238E27FC236}">
                  <a16:creationId xmlns:a16="http://schemas.microsoft.com/office/drawing/2014/main" id="{E3FDEB37-20C6-4E97-BF6A-72269357DB32}"/>
                </a:ext>
              </a:extLst>
            </p:cNvPr>
            <p:cNvSpPr/>
            <p:nvPr/>
          </p:nvSpPr>
          <p:spPr>
            <a:xfrm>
              <a:off x="462138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7" name="Freeform: Shape 846">
              <a:extLst>
                <a:ext uri="{FF2B5EF4-FFF2-40B4-BE49-F238E27FC236}">
                  <a16:creationId xmlns:a16="http://schemas.microsoft.com/office/drawing/2014/main" id="{AF6F21E1-82AA-4EE4-80FD-623AFACA3CB4}"/>
                </a:ext>
              </a:extLst>
            </p:cNvPr>
            <p:cNvSpPr/>
            <p:nvPr/>
          </p:nvSpPr>
          <p:spPr>
            <a:xfrm>
              <a:off x="462138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8" name="Freeform: Shape 847">
              <a:extLst>
                <a:ext uri="{FF2B5EF4-FFF2-40B4-BE49-F238E27FC236}">
                  <a16:creationId xmlns:a16="http://schemas.microsoft.com/office/drawing/2014/main" id="{B7711CEE-2DC1-4C01-A3B7-B4483EFE5BF1}"/>
                </a:ext>
              </a:extLst>
            </p:cNvPr>
            <p:cNvSpPr/>
            <p:nvPr/>
          </p:nvSpPr>
          <p:spPr>
            <a:xfrm>
              <a:off x="219645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9" name="Freeform: Shape 848">
              <a:extLst>
                <a:ext uri="{FF2B5EF4-FFF2-40B4-BE49-F238E27FC236}">
                  <a16:creationId xmlns:a16="http://schemas.microsoft.com/office/drawing/2014/main" id="{0297294F-4D05-48FE-9837-43A5800561FA}"/>
                </a:ext>
              </a:extLst>
            </p:cNvPr>
            <p:cNvSpPr/>
            <p:nvPr/>
          </p:nvSpPr>
          <p:spPr>
            <a:xfrm>
              <a:off x="476406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0" name="Freeform: Shape 849">
              <a:extLst>
                <a:ext uri="{FF2B5EF4-FFF2-40B4-BE49-F238E27FC236}">
                  <a16:creationId xmlns:a16="http://schemas.microsoft.com/office/drawing/2014/main" id="{42D4C426-27C5-4CE4-AFAA-63F839FE54B9}"/>
                </a:ext>
              </a:extLst>
            </p:cNvPr>
            <p:cNvSpPr/>
            <p:nvPr/>
          </p:nvSpPr>
          <p:spPr>
            <a:xfrm>
              <a:off x="219645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1" name="Freeform: Shape 850">
              <a:extLst>
                <a:ext uri="{FF2B5EF4-FFF2-40B4-BE49-F238E27FC236}">
                  <a16:creationId xmlns:a16="http://schemas.microsoft.com/office/drawing/2014/main" id="{3F2CB39A-FD42-44F6-A346-1E852A0C87A0}"/>
                </a:ext>
              </a:extLst>
            </p:cNvPr>
            <p:cNvSpPr/>
            <p:nvPr/>
          </p:nvSpPr>
          <p:spPr>
            <a:xfrm>
              <a:off x="219645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2" name="Freeform: Shape 851">
              <a:extLst>
                <a:ext uri="{FF2B5EF4-FFF2-40B4-BE49-F238E27FC236}">
                  <a16:creationId xmlns:a16="http://schemas.microsoft.com/office/drawing/2014/main" id="{5990B966-48ED-4B84-9273-244F174D60B5}"/>
                </a:ext>
              </a:extLst>
            </p:cNvPr>
            <p:cNvSpPr/>
            <p:nvPr/>
          </p:nvSpPr>
          <p:spPr>
            <a:xfrm>
              <a:off x="219645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3" name="Freeform: Shape 852">
              <a:extLst>
                <a:ext uri="{FF2B5EF4-FFF2-40B4-BE49-F238E27FC236}">
                  <a16:creationId xmlns:a16="http://schemas.microsoft.com/office/drawing/2014/main" id="{9F689D6B-B144-4A45-AC2E-486376DD0696}"/>
                </a:ext>
              </a:extLst>
            </p:cNvPr>
            <p:cNvSpPr/>
            <p:nvPr/>
          </p:nvSpPr>
          <p:spPr>
            <a:xfrm>
              <a:off x="476406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4" name="Freeform: Shape 853">
              <a:extLst>
                <a:ext uri="{FF2B5EF4-FFF2-40B4-BE49-F238E27FC236}">
                  <a16:creationId xmlns:a16="http://schemas.microsoft.com/office/drawing/2014/main" id="{BAEE4ABA-15B5-4E6E-934F-6C6FA100AB09}"/>
                </a:ext>
              </a:extLst>
            </p:cNvPr>
            <p:cNvSpPr/>
            <p:nvPr/>
          </p:nvSpPr>
          <p:spPr>
            <a:xfrm>
              <a:off x="476406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5" name="Freeform: Shape 854">
              <a:extLst>
                <a:ext uri="{FF2B5EF4-FFF2-40B4-BE49-F238E27FC236}">
                  <a16:creationId xmlns:a16="http://schemas.microsoft.com/office/drawing/2014/main" id="{F628676A-17C1-4284-8E43-5D301C945A67}"/>
                </a:ext>
              </a:extLst>
            </p:cNvPr>
            <p:cNvSpPr/>
            <p:nvPr/>
          </p:nvSpPr>
          <p:spPr>
            <a:xfrm>
              <a:off x="476406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6" name="Freeform: Shape 855">
              <a:extLst>
                <a:ext uri="{FF2B5EF4-FFF2-40B4-BE49-F238E27FC236}">
                  <a16:creationId xmlns:a16="http://schemas.microsoft.com/office/drawing/2014/main" id="{F4EE78F8-E63C-4E5F-BA5B-34B5E611D323}"/>
                </a:ext>
              </a:extLst>
            </p:cNvPr>
            <p:cNvSpPr/>
            <p:nvPr/>
          </p:nvSpPr>
          <p:spPr>
            <a:xfrm>
              <a:off x="233912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7" name="Freeform: Shape 856">
              <a:extLst>
                <a:ext uri="{FF2B5EF4-FFF2-40B4-BE49-F238E27FC236}">
                  <a16:creationId xmlns:a16="http://schemas.microsoft.com/office/drawing/2014/main" id="{D6F86757-2EC5-435F-86BB-A7D7D2FF4F4D}"/>
                </a:ext>
              </a:extLst>
            </p:cNvPr>
            <p:cNvSpPr/>
            <p:nvPr/>
          </p:nvSpPr>
          <p:spPr>
            <a:xfrm>
              <a:off x="490666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8" name="Freeform: Shape 857">
              <a:extLst>
                <a:ext uri="{FF2B5EF4-FFF2-40B4-BE49-F238E27FC236}">
                  <a16:creationId xmlns:a16="http://schemas.microsoft.com/office/drawing/2014/main" id="{D84902E9-57D8-4D83-9F49-720C52D40634}"/>
                </a:ext>
              </a:extLst>
            </p:cNvPr>
            <p:cNvSpPr/>
            <p:nvPr/>
          </p:nvSpPr>
          <p:spPr>
            <a:xfrm>
              <a:off x="233912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9" name="Freeform: Shape 858">
              <a:extLst>
                <a:ext uri="{FF2B5EF4-FFF2-40B4-BE49-F238E27FC236}">
                  <a16:creationId xmlns:a16="http://schemas.microsoft.com/office/drawing/2014/main" id="{963D2EC3-F79A-4185-AEC0-211131F160E5}"/>
                </a:ext>
              </a:extLst>
            </p:cNvPr>
            <p:cNvSpPr/>
            <p:nvPr/>
          </p:nvSpPr>
          <p:spPr>
            <a:xfrm>
              <a:off x="233912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0" name="Freeform: Shape 859">
              <a:extLst>
                <a:ext uri="{FF2B5EF4-FFF2-40B4-BE49-F238E27FC236}">
                  <a16:creationId xmlns:a16="http://schemas.microsoft.com/office/drawing/2014/main" id="{C1686580-00FA-41C7-B15B-3F77EBDCE6EA}"/>
                </a:ext>
              </a:extLst>
            </p:cNvPr>
            <p:cNvSpPr/>
            <p:nvPr/>
          </p:nvSpPr>
          <p:spPr>
            <a:xfrm>
              <a:off x="233912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1" name="Freeform: Shape 860">
              <a:extLst>
                <a:ext uri="{FF2B5EF4-FFF2-40B4-BE49-F238E27FC236}">
                  <a16:creationId xmlns:a16="http://schemas.microsoft.com/office/drawing/2014/main" id="{810AF588-7FC0-4F64-AB9C-6BD51CDF3360}"/>
                </a:ext>
              </a:extLst>
            </p:cNvPr>
            <p:cNvSpPr/>
            <p:nvPr/>
          </p:nvSpPr>
          <p:spPr>
            <a:xfrm>
              <a:off x="490666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2" name="Freeform: Shape 861">
              <a:extLst>
                <a:ext uri="{FF2B5EF4-FFF2-40B4-BE49-F238E27FC236}">
                  <a16:creationId xmlns:a16="http://schemas.microsoft.com/office/drawing/2014/main" id="{37E176EE-EABE-4929-AD74-7BF17B573631}"/>
                </a:ext>
              </a:extLst>
            </p:cNvPr>
            <p:cNvSpPr/>
            <p:nvPr/>
          </p:nvSpPr>
          <p:spPr>
            <a:xfrm>
              <a:off x="490666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3" name="Freeform: Shape 862">
              <a:extLst>
                <a:ext uri="{FF2B5EF4-FFF2-40B4-BE49-F238E27FC236}">
                  <a16:creationId xmlns:a16="http://schemas.microsoft.com/office/drawing/2014/main" id="{98940014-7788-4596-9C57-C81C8A32F556}"/>
                </a:ext>
              </a:extLst>
            </p:cNvPr>
            <p:cNvSpPr/>
            <p:nvPr/>
          </p:nvSpPr>
          <p:spPr>
            <a:xfrm>
              <a:off x="490666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4" name="Freeform: Shape 863">
              <a:extLst>
                <a:ext uri="{FF2B5EF4-FFF2-40B4-BE49-F238E27FC236}">
                  <a16:creationId xmlns:a16="http://schemas.microsoft.com/office/drawing/2014/main" id="{181A2E34-3513-4384-98B7-6B1D123A46B9}"/>
                </a:ext>
              </a:extLst>
            </p:cNvPr>
            <p:cNvSpPr/>
            <p:nvPr/>
          </p:nvSpPr>
          <p:spPr>
            <a:xfrm>
              <a:off x="24817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5" name="Freeform: Shape 864">
              <a:extLst>
                <a:ext uri="{FF2B5EF4-FFF2-40B4-BE49-F238E27FC236}">
                  <a16:creationId xmlns:a16="http://schemas.microsoft.com/office/drawing/2014/main" id="{50BD3A1F-7B9E-442B-A08F-17EF0A1CA416}"/>
                </a:ext>
              </a:extLst>
            </p:cNvPr>
            <p:cNvSpPr/>
            <p:nvPr/>
          </p:nvSpPr>
          <p:spPr>
            <a:xfrm>
              <a:off x="24817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6" name="Freeform: Shape 865">
              <a:extLst>
                <a:ext uri="{FF2B5EF4-FFF2-40B4-BE49-F238E27FC236}">
                  <a16:creationId xmlns:a16="http://schemas.microsoft.com/office/drawing/2014/main" id="{5BDBB410-F33C-4268-87F1-B2F87DB9A27D}"/>
                </a:ext>
              </a:extLst>
            </p:cNvPr>
            <p:cNvSpPr/>
            <p:nvPr/>
          </p:nvSpPr>
          <p:spPr>
            <a:xfrm>
              <a:off x="24817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7" name="Freeform: Shape 866">
              <a:extLst>
                <a:ext uri="{FF2B5EF4-FFF2-40B4-BE49-F238E27FC236}">
                  <a16:creationId xmlns:a16="http://schemas.microsoft.com/office/drawing/2014/main" id="{BD19F2CB-5E46-4887-8A9E-478666765288}"/>
                </a:ext>
              </a:extLst>
            </p:cNvPr>
            <p:cNvSpPr/>
            <p:nvPr/>
          </p:nvSpPr>
          <p:spPr>
            <a:xfrm>
              <a:off x="24817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8" name="Freeform: Shape 867">
              <a:extLst>
                <a:ext uri="{FF2B5EF4-FFF2-40B4-BE49-F238E27FC236}">
                  <a16:creationId xmlns:a16="http://schemas.microsoft.com/office/drawing/2014/main" id="{980C9EB8-3771-4576-8A61-C962569C37F2}"/>
                </a:ext>
              </a:extLst>
            </p:cNvPr>
            <p:cNvSpPr/>
            <p:nvPr/>
          </p:nvSpPr>
          <p:spPr>
            <a:xfrm>
              <a:off x="262439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9" name="Freeform: Shape 868">
              <a:extLst>
                <a:ext uri="{FF2B5EF4-FFF2-40B4-BE49-F238E27FC236}">
                  <a16:creationId xmlns:a16="http://schemas.microsoft.com/office/drawing/2014/main" id="{688CE1B3-BC70-452E-A6D2-F2C0AE6B43F2}"/>
                </a:ext>
              </a:extLst>
            </p:cNvPr>
            <p:cNvSpPr/>
            <p:nvPr/>
          </p:nvSpPr>
          <p:spPr>
            <a:xfrm>
              <a:off x="262439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0" name="Freeform: Shape 869">
              <a:extLst>
                <a:ext uri="{FF2B5EF4-FFF2-40B4-BE49-F238E27FC236}">
                  <a16:creationId xmlns:a16="http://schemas.microsoft.com/office/drawing/2014/main" id="{552C5AE6-C329-4D73-A84D-9B16B41773F0}"/>
                </a:ext>
              </a:extLst>
            </p:cNvPr>
            <p:cNvSpPr/>
            <p:nvPr/>
          </p:nvSpPr>
          <p:spPr>
            <a:xfrm>
              <a:off x="262439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1" name="Freeform: Shape 870">
              <a:extLst>
                <a:ext uri="{FF2B5EF4-FFF2-40B4-BE49-F238E27FC236}">
                  <a16:creationId xmlns:a16="http://schemas.microsoft.com/office/drawing/2014/main" id="{7D15C064-9B9E-41DA-906D-AA1A6F6E3ADC}"/>
                </a:ext>
              </a:extLst>
            </p:cNvPr>
            <p:cNvSpPr/>
            <p:nvPr/>
          </p:nvSpPr>
          <p:spPr>
            <a:xfrm>
              <a:off x="262439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2" name="Freeform: Shape 871">
              <a:extLst>
                <a:ext uri="{FF2B5EF4-FFF2-40B4-BE49-F238E27FC236}">
                  <a16:creationId xmlns:a16="http://schemas.microsoft.com/office/drawing/2014/main" id="{B544968A-A9B0-48B5-BE84-5C5E4497696C}"/>
                </a:ext>
              </a:extLst>
            </p:cNvPr>
            <p:cNvSpPr/>
            <p:nvPr/>
          </p:nvSpPr>
          <p:spPr>
            <a:xfrm>
              <a:off x="2767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3" name="Freeform: Shape 872">
              <a:extLst>
                <a:ext uri="{FF2B5EF4-FFF2-40B4-BE49-F238E27FC236}">
                  <a16:creationId xmlns:a16="http://schemas.microsoft.com/office/drawing/2014/main" id="{E385463A-41E9-4348-9685-9B76AD4D353D}"/>
                </a:ext>
              </a:extLst>
            </p:cNvPr>
            <p:cNvSpPr/>
            <p:nvPr/>
          </p:nvSpPr>
          <p:spPr>
            <a:xfrm>
              <a:off x="2767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4" name="Freeform: Shape 873">
              <a:extLst>
                <a:ext uri="{FF2B5EF4-FFF2-40B4-BE49-F238E27FC236}">
                  <a16:creationId xmlns:a16="http://schemas.microsoft.com/office/drawing/2014/main" id="{15D43192-8471-4C5C-A6DB-60BDE951F3B6}"/>
                </a:ext>
              </a:extLst>
            </p:cNvPr>
            <p:cNvSpPr/>
            <p:nvPr/>
          </p:nvSpPr>
          <p:spPr>
            <a:xfrm>
              <a:off x="2767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5" name="Freeform: Shape 874">
              <a:extLst>
                <a:ext uri="{FF2B5EF4-FFF2-40B4-BE49-F238E27FC236}">
                  <a16:creationId xmlns:a16="http://schemas.microsoft.com/office/drawing/2014/main" id="{7D052CE3-8D1D-40A6-899C-9DFF31D90C5D}"/>
                </a:ext>
              </a:extLst>
            </p:cNvPr>
            <p:cNvSpPr/>
            <p:nvPr/>
          </p:nvSpPr>
          <p:spPr>
            <a:xfrm>
              <a:off x="2767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6" name="Freeform: Shape 875">
              <a:extLst>
                <a:ext uri="{FF2B5EF4-FFF2-40B4-BE49-F238E27FC236}">
                  <a16:creationId xmlns:a16="http://schemas.microsoft.com/office/drawing/2014/main" id="{25F1DBFC-5D6D-40D4-8B1F-CEAD14768DE6}"/>
                </a:ext>
              </a:extLst>
            </p:cNvPr>
            <p:cNvSpPr/>
            <p:nvPr/>
          </p:nvSpPr>
          <p:spPr>
            <a:xfrm>
              <a:off x="290967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7" name="Freeform: Shape 876">
              <a:extLst>
                <a:ext uri="{FF2B5EF4-FFF2-40B4-BE49-F238E27FC236}">
                  <a16:creationId xmlns:a16="http://schemas.microsoft.com/office/drawing/2014/main" id="{55E3AE1B-1B63-4BEF-A327-5C9BFDB5B310}"/>
                </a:ext>
              </a:extLst>
            </p:cNvPr>
            <p:cNvSpPr/>
            <p:nvPr/>
          </p:nvSpPr>
          <p:spPr>
            <a:xfrm>
              <a:off x="290967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8" name="Freeform: Shape 877">
              <a:extLst>
                <a:ext uri="{FF2B5EF4-FFF2-40B4-BE49-F238E27FC236}">
                  <a16:creationId xmlns:a16="http://schemas.microsoft.com/office/drawing/2014/main" id="{D5C02D53-BD48-4772-AAE3-6ADF01D9F4AF}"/>
                </a:ext>
              </a:extLst>
            </p:cNvPr>
            <p:cNvSpPr/>
            <p:nvPr/>
          </p:nvSpPr>
          <p:spPr>
            <a:xfrm>
              <a:off x="290967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9" name="Freeform: Shape 878">
              <a:extLst>
                <a:ext uri="{FF2B5EF4-FFF2-40B4-BE49-F238E27FC236}">
                  <a16:creationId xmlns:a16="http://schemas.microsoft.com/office/drawing/2014/main" id="{101686CC-4B91-4D77-85DC-D29209B2F89F}"/>
                </a:ext>
              </a:extLst>
            </p:cNvPr>
            <p:cNvSpPr/>
            <p:nvPr/>
          </p:nvSpPr>
          <p:spPr>
            <a:xfrm>
              <a:off x="290967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0" name="Freeform: Shape 879">
              <a:extLst>
                <a:ext uri="{FF2B5EF4-FFF2-40B4-BE49-F238E27FC236}">
                  <a16:creationId xmlns:a16="http://schemas.microsoft.com/office/drawing/2014/main" id="{5BA27A01-562C-4A2A-9F23-6A59F803FAE7}"/>
                </a:ext>
              </a:extLst>
            </p:cNvPr>
            <p:cNvSpPr/>
            <p:nvPr/>
          </p:nvSpPr>
          <p:spPr>
            <a:xfrm>
              <a:off x="305234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1" name="Freeform: Shape 880">
              <a:extLst>
                <a:ext uri="{FF2B5EF4-FFF2-40B4-BE49-F238E27FC236}">
                  <a16:creationId xmlns:a16="http://schemas.microsoft.com/office/drawing/2014/main" id="{756FCA17-118A-4A43-9122-DEFB4E2F86B2}"/>
                </a:ext>
              </a:extLst>
            </p:cNvPr>
            <p:cNvSpPr/>
            <p:nvPr/>
          </p:nvSpPr>
          <p:spPr>
            <a:xfrm>
              <a:off x="305234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2" name="Freeform: Shape 881">
              <a:extLst>
                <a:ext uri="{FF2B5EF4-FFF2-40B4-BE49-F238E27FC236}">
                  <a16:creationId xmlns:a16="http://schemas.microsoft.com/office/drawing/2014/main" id="{7324A662-54D5-4782-9149-30E908480F76}"/>
                </a:ext>
              </a:extLst>
            </p:cNvPr>
            <p:cNvSpPr/>
            <p:nvPr/>
          </p:nvSpPr>
          <p:spPr>
            <a:xfrm>
              <a:off x="305234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3" name="Freeform: Shape 882">
              <a:extLst>
                <a:ext uri="{FF2B5EF4-FFF2-40B4-BE49-F238E27FC236}">
                  <a16:creationId xmlns:a16="http://schemas.microsoft.com/office/drawing/2014/main" id="{95CDD55D-4360-4B69-ADA7-8698222B5025}"/>
                </a:ext>
              </a:extLst>
            </p:cNvPr>
            <p:cNvSpPr/>
            <p:nvPr/>
          </p:nvSpPr>
          <p:spPr>
            <a:xfrm>
              <a:off x="305234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4" name="Freeform: Shape 883">
              <a:extLst>
                <a:ext uri="{FF2B5EF4-FFF2-40B4-BE49-F238E27FC236}">
                  <a16:creationId xmlns:a16="http://schemas.microsoft.com/office/drawing/2014/main" id="{AC798404-ECCA-418B-971E-DDCC381B2631}"/>
                </a:ext>
              </a:extLst>
            </p:cNvPr>
            <p:cNvSpPr/>
            <p:nvPr/>
          </p:nvSpPr>
          <p:spPr>
            <a:xfrm>
              <a:off x="319494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5" name="Freeform: Shape 884">
              <a:extLst>
                <a:ext uri="{FF2B5EF4-FFF2-40B4-BE49-F238E27FC236}">
                  <a16:creationId xmlns:a16="http://schemas.microsoft.com/office/drawing/2014/main" id="{99E7AACC-D298-400B-B329-BC7C4F1AEB03}"/>
                </a:ext>
              </a:extLst>
            </p:cNvPr>
            <p:cNvSpPr/>
            <p:nvPr/>
          </p:nvSpPr>
          <p:spPr>
            <a:xfrm>
              <a:off x="319494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6" name="Freeform: Shape 885">
              <a:extLst>
                <a:ext uri="{FF2B5EF4-FFF2-40B4-BE49-F238E27FC236}">
                  <a16:creationId xmlns:a16="http://schemas.microsoft.com/office/drawing/2014/main" id="{8409EB2A-DC83-4734-ACCF-10599AE2A5FD}"/>
                </a:ext>
              </a:extLst>
            </p:cNvPr>
            <p:cNvSpPr/>
            <p:nvPr/>
          </p:nvSpPr>
          <p:spPr>
            <a:xfrm>
              <a:off x="319494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7" name="Freeform: Shape 886">
              <a:extLst>
                <a:ext uri="{FF2B5EF4-FFF2-40B4-BE49-F238E27FC236}">
                  <a16:creationId xmlns:a16="http://schemas.microsoft.com/office/drawing/2014/main" id="{FB245EE9-F005-4F49-9DD7-4EFBD53B9D20}"/>
                </a:ext>
              </a:extLst>
            </p:cNvPr>
            <p:cNvSpPr/>
            <p:nvPr/>
          </p:nvSpPr>
          <p:spPr>
            <a:xfrm>
              <a:off x="319494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8" name="Freeform: Shape 887">
              <a:extLst>
                <a:ext uri="{FF2B5EF4-FFF2-40B4-BE49-F238E27FC236}">
                  <a16:creationId xmlns:a16="http://schemas.microsoft.com/office/drawing/2014/main" id="{C6FBE0C9-23EC-4E5F-853F-732D5E61FA1F}"/>
                </a:ext>
              </a:extLst>
            </p:cNvPr>
            <p:cNvSpPr/>
            <p:nvPr/>
          </p:nvSpPr>
          <p:spPr>
            <a:xfrm>
              <a:off x="333762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9" name="Freeform: Shape 888">
              <a:extLst>
                <a:ext uri="{FF2B5EF4-FFF2-40B4-BE49-F238E27FC236}">
                  <a16:creationId xmlns:a16="http://schemas.microsoft.com/office/drawing/2014/main" id="{0EB53203-49F2-45F5-BB5E-B9D3A7BA723D}"/>
                </a:ext>
              </a:extLst>
            </p:cNvPr>
            <p:cNvSpPr/>
            <p:nvPr/>
          </p:nvSpPr>
          <p:spPr>
            <a:xfrm>
              <a:off x="333762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0" name="Freeform: Shape 889">
              <a:extLst>
                <a:ext uri="{FF2B5EF4-FFF2-40B4-BE49-F238E27FC236}">
                  <a16:creationId xmlns:a16="http://schemas.microsoft.com/office/drawing/2014/main" id="{8CBBB3F5-5033-4513-A6D9-1175A005C8DA}"/>
                </a:ext>
              </a:extLst>
            </p:cNvPr>
            <p:cNvSpPr/>
            <p:nvPr/>
          </p:nvSpPr>
          <p:spPr>
            <a:xfrm>
              <a:off x="333762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1" name="Freeform: Shape 890">
              <a:extLst>
                <a:ext uri="{FF2B5EF4-FFF2-40B4-BE49-F238E27FC236}">
                  <a16:creationId xmlns:a16="http://schemas.microsoft.com/office/drawing/2014/main" id="{DBE2E459-8FFC-4E01-8840-A55554A07315}"/>
                </a:ext>
              </a:extLst>
            </p:cNvPr>
            <p:cNvSpPr/>
            <p:nvPr/>
          </p:nvSpPr>
          <p:spPr>
            <a:xfrm>
              <a:off x="333762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2" name="Freeform: Shape 891">
              <a:extLst>
                <a:ext uri="{FF2B5EF4-FFF2-40B4-BE49-F238E27FC236}">
                  <a16:creationId xmlns:a16="http://schemas.microsoft.com/office/drawing/2014/main" id="{4C44B840-6C74-463D-BB7E-57AF8C047CA5}"/>
                </a:ext>
              </a:extLst>
            </p:cNvPr>
            <p:cNvSpPr/>
            <p:nvPr/>
          </p:nvSpPr>
          <p:spPr>
            <a:xfrm>
              <a:off x="105535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43C9EC05-7F21-4FEA-87A7-ABE907C8B56F}"/>
                </a:ext>
              </a:extLst>
            </p:cNvPr>
            <p:cNvSpPr/>
            <p:nvPr/>
          </p:nvSpPr>
          <p:spPr>
            <a:xfrm>
              <a:off x="362289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587CE760-4F1A-4F03-BDB6-117B87A1993B}"/>
                </a:ext>
              </a:extLst>
            </p:cNvPr>
            <p:cNvSpPr/>
            <p:nvPr/>
          </p:nvSpPr>
          <p:spPr>
            <a:xfrm>
              <a:off x="105535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4C58FCE0-B2E9-42B3-B471-C7C314D908E3}"/>
                </a:ext>
              </a:extLst>
            </p:cNvPr>
            <p:cNvSpPr/>
            <p:nvPr/>
          </p:nvSpPr>
          <p:spPr>
            <a:xfrm>
              <a:off x="105535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71CFEA5C-0BC9-4C62-BB26-A071B2446252}"/>
                </a:ext>
              </a:extLst>
            </p:cNvPr>
            <p:cNvSpPr/>
            <p:nvPr/>
          </p:nvSpPr>
          <p:spPr>
            <a:xfrm>
              <a:off x="105535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C6E2CDC1-E1E2-4F13-89EB-70BC5F5EBF03}"/>
                </a:ext>
              </a:extLst>
            </p:cNvPr>
            <p:cNvSpPr/>
            <p:nvPr/>
          </p:nvSpPr>
          <p:spPr>
            <a:xfrm>
              <a:off x="362289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8" name="Freeform: Shape 897">
              <a:extLst>
                <a:ext uri="{FF2B5EF4-FFF2-40B4-BE49-F238E27FC236}">
                  <a16:creationId xmlns:a16="http://schemas.microsoft.com/office/drawing/2014/main" id="{C28CFF3C-7D40-4585-BF88-E080E8385840}"/>
                </a:ext>
              </a:extLst>
            </p:cNvPr>
            <p:cNvSpPr/>
            <p:nvPr/>
          </p:nvSpPr>
          <p:spPr>
            <a:xfrm>
              <a:off x="362289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9" name="Freeform: Shape 898">
              <a:extLst>
                <a:ext uri="{FF2B5EF4-FFF2-40B4-BE49-F238E27FC236}">
                  <a16:creationId xmlns:a16="http://schemas.microsoft.com/office/drawing/2014/main" id="{2D61B68B-DA86-45F8-813F-A389C968EF77}"/>
                </a:ext>
              </a:extLst>
            </p:cNvPr>
            <p:cNvSpPr/>
            <p:nvPr/>
          </p:nvSpPr>
          <p:spPr>
            <a:xfrm>
              <a:off x="362289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0" name="Freeform: Shape 899">
              <a:extLst>
                <a:ext uri="{FF2B5EF4-FFF2-40B4-BE49-F238E27FC236}">
                  <a16:creationId xmlns:a16="http://schemas.microsoft.com/office/drawing/2014/main" id="{7C0B32C7-B08E-4DC8-A2EF-90173D1664BC}"/>
                </a:ext>
              </a:extLst>
            </p:cNvPr>
            <p:cNvSpPr/>
            <p:nvPr/>
          </p:nvSpPr>
          <p:spPr>
            <a:xfrm>
              <a:off x="433611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1" name="Freeform: Shape 900">
              <a:extLst>
                <a:ext uri="{FF2B5EF4-FFF2-40B4-BE49-F238E27FC236}">
                  <a16:creationId xmlns:a16="http://schemas.microsoft.com/office/drawing/2014/main" id="{375AF5F3-5A05-4437-8E4F-FF23A6C04821}"/>
                </a:ext>
              </a:extLst>
            </p:cNvPr>
            <p:cNvSpPr/>
            <p:nvPr/>
          </p:nvSpPr>
          <p:spPr>
            <a:xfrm>
              <a:off x="5796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2" name="Freeform: Shape 901">
              <a:extLst>
                <a:ext uri="{FF2B5EF4-FFF2-40B4-BE49-F238E27FC236}">
                  <a16:creationId xmlns:a16="http://schemas.microsoft.com/office/drawing/2014/main" id="{A8B23A5C-026F-402B-8F7F-5E9F8A583E63}"/>
                </a:ext>
              </a:extLst>
            </p:cNvPr>
            <p:cNvSpPr/>
            <p:nvPr/>
          </p:nvSpPr>
          <p:spPr>
            <a:xfrm>
              <a:off x="5796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3" name="Freeform: Shape 902">
              <a:extLst>
                <a:ext uri="{FF2B5EF4-FFF2-40B4-BE49-F238E27FC236}">
                  <a16:creationId xmlns:a16="http://schemas.microsoft.com/office/drawing/2014/main" id="{7F6CA2C8-7B51-4BE3-BD01-CCF8DF7F116A}"/>
                </a:ext>
              </a:extLst>
            </p:cNvPr>
            <p:cNvSpPr/>
            <p:nvPr/>
          </p:nvSpPr>
          <p:spPr>
            <a:xfrm>
              <a:off x="5796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4" name="Freeform: Shape 903">
              <a:extLst>
                <a:ext uri="{FF2B5EF4-FFF2-40B4-BE49-F238E27FC236}">
                  <a16:creationId xmlns:a16="http://schemas.microsoft.com/office/drawing/2014/main" id="{29F96600-B88D-4993-A53B-3C4D2D8752DE}"/>
                </a:ext>
              </a:extLst>
            </p:cNvPr>
            <p:cNvSpPr/>
            <p:nvPr/>
          </p:nvSpPr>
          <p:spPr>
            <a:xfrm>
              <a:off x="5796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5" name="Freeform: Shape 904">
              <a:extLst>
                <a:ext uri="{FF2B5EF4-FFF2-40B4-BE49-F238E27FC236}">
                  <a16:creationId xmlns:a16="http://schemas.microsoft.com/office/drawing/2014/main" id="{ED8117D8-1CF2-4F73-AE84-4FC83191C945}"/>
                </a:ext>
              </a:extLst>
            </p:cNvPr>
            <p:cNvSpPr/>
            <p:nvPr/>
          </p:nvSpPr>
          <p:spPr>
            <a:xfrm>
              <a:off x="20063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6" name="Freeform: Shape 905">
              <a:extLst>
                <a:ext uri="{FF2B5EF4-FFF2-40B4-BE49-F238E27FC236}">
                  <a16:creationId xmlns:a16="http://schemas.microsoft.com/office/drawing/2014/main" id="{C99E34F5-B917-4D14-B8E1-1A02F5364878}"/>
                </a:ext>
              </a:extLst>
            </p:cNvPr>
            <p:cNvSpPr/>
            <p:nvPr/>
          </p:nvSpPr>
          <p:spPr>
            <a:xfrm>
              <a:off x="20063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7" name="Freeform: Shape 906">
              <a:extLst>
                <a:ext uri="{FF2B5EF4-FFF2-40B4-BE49-F238E27FC236}">
                  <a16:creationId xmlns:a16="http://schemas.microsoft.com/office/drawing/2014/main" id="{D390F972-38CA-4EBE-BAFD-7D0F813F4EAA}"/>
                </a:ext>
              </a:extLst>
            </p:cNvPr>
            <p:cNvSpPr/>
            <p:nvPr/>
          </p:nvSpPr>
          <p:spPr>
            <a:xfrm>
              <a:off x="20063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8" name="Freeform: Shape 907">
              <a:extLst>
                <a:ext uri="{FF2B5EF4-FFF2-40B4-BE49-F238E27FC236}">
                  <a16:creationId xmlns:a16="http://schemas.microsoft.com/office/drawing/2014/main" id="{6EAE91E7-5A44-491E-8702-CE331227F2D9}"/>
                </a:ext>
              </a:extLst>
            </p:cNvPr>
            <p:cNvSpPr/>
            <p:nvPr/>
          </p:nvSpPr>
          <p:spPr>
            <a:xfrm>
              <a:off x="3432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9" name="Freeform: Shape 908">
              <a:extLst>
                <a:ext uri="{FF2B5EF4-FFF2-40B4-BE49-F238E27FC236}">
                  <a16:creationId xmlns:a16="http://schemas.microsoft.com/office/drawing/2014/main" id="{700FA56A-C9BE-4294-9B85-2A9E535382B5}"/>
                </a:ext>
              </a:extLst>
            </p:cNvPr>
            <p:cNvSpPr/>
            <p:nvPr/>
          </p:nvSpPr>
          <p:spPr>
            <a:xfrm>
              <a:off x="3432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0" name="Freeform: Shape 909">
              <a:extLst>
                <a:ext uri="{FF2B5EF4-FFF2-40B4-BE49-F238E27FC236}">
                  <a16:creationId xmlns:a16="http://schemas.microsoft.com/office/drawing/2014/main" id="{6A42420D-4DBC-44C9-B6EF-F8C968C5571E}"/>
                </a:ext>
              </a:extLst>
            </p:cNvPr>
            <p:cNvSpPr/>
            <p:nvPr/>
          </p:nvSpPr>
          <p:spPr>
            <a:xfrm>
              <a:off x="3432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1" name="Freeform: Shape 910">
              <a:extLst>
                <a:ext uri="{FF2B5EF4-FFF2-40B4-BE49-F238E27FC236}">
                  <a16:creationId xmlns:a16="http://schemas.microsoft.com/office/drawing/2014/main" id="{3B894FE5-7282-440F-B3BD-DE4F9A562555}"/>
                </a:ext>
              </a:extLst>
            </p:cNvPr>
            <p:cNvSpPr/>
            <p:nvPr/>
          </p:nvSpPr>
          <p:spPr>
            <a:xfrm>
              <a:off x="3432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2" name="Freeform: Shape 911">
              <a:extLst>
                <a:ext uri="{FF2B5EF4-FFF2-40B4-BE49-F238E27FC236}">
                  <a16:creationId xmlns:a16="http://schemas.microsoft.com/office/drawing/2014/main" id="{50569F85-9ED1-4663-A8B4-CB10E649F5CA}"/>
                </a:ext>
              </a:extLst>
            </p:cNvPr>
            <p:cNvSpPr/>
            <p:nvPr/>
          </p:nvSpPr>
          <p:spPr>
            <a:xfrm>
              <a:off x="48591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3" name="Freeform: Shape 912">
              <a:extLst>
                <a:ext uri="{FF2B5EF4-FFF2-40B4-BE49-F238E27FC236}">
                  <a16:creationId xmlns:a16="http://schemas.microsoft.com/office/drawing/2014/main" id="{EEB3632A-8A46-4197-843E-85495BB838E8}"/>
                </a:ext>
              </a:extLst>
            </p:cNvPr>
            <p:cNvSpPr/>
            <p:nvPr/>
          </p:nvSpPr>
          <p:spPr>
            <a:xfrm>
              <a:off x="48591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4" name="Freeform: Shape 913">
              <a:extLst>
                <a:ext uri="{FF2B5EF4-FFF2-40B4-BE49-F238E27FC236}">
                  <a16:creationId xmlns:a16="http://schemas.microsoft.com/office/drawing/2014/main" id="{1D1FCCE9-9666-4814-B17F-96392D98AAA0}"/>
                </a:ext>
              </a:extLst>
            </p:cNvPr>
            <p:cNvSpPr/>
            <p:nvPr/>
          </p:nvSpPr>
          <p:spPr>
            <a:xfrm>
              <a:off x="48591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5" name="Freeform: Shape 914">
              <a:extLst>
                <a:ext uri="{FF2B5EF4-FFF2-40B4-BE49-F238E27FC236}">
                  <a16:creationId xmlns:a16="http://schemas.microsoft.com/office/drawing/2014/main" id="{7F5443F5-17E5-403C-96DB-4C85E4F08444}"/>
                </a:ext>
              </a:extLst>
            </p:cNvPr>
            <p:cNvSpPr/>
            <p:nvPr/>
          </p:nvSpPr>
          <p:spPr>
            <a:xfrm>
              <a:off x="48591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6" name="Freeform: Shape 915">
              <a:extLst>
                <a:ext uri="{FF2B5EF4-FFF2-40B4-BE49-F238E27FC236}">
                  <a16:creationId xmlns:a16="http://schemas.microsoft.com/office/drawing/2014/main" id="{C7B243CB-71BD-4465-8BD7-D915993F661D}"/>
                </a:ext>
              </a:extLst>
            </p:cNvPr>
            <p:cNvSpPr/>
            <p:nvPr/>
          </p:nvSpPr>
          <p:spPr>
            <a:xfrm>
              <a:off x="62858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7" name="Freeform: Shape 916">
              <a:extLst>
                <a:ext uri="{FF2B5EF4-FFF2-40B4-BE49-F238E27FC236}">
                  <a16:creationId xmlns:a16="http://schemas.microsoft.com/office/drawing/2014/main" id="{86D8B143-01B8-492D-9B8D-821DF707335C}"/>
                </a:ext>
              </a:extLst>
            </p:cNvPr>
            <p:cNvSpPr/>
            <p:nvPr/>
          </p:nvSpPr>
          <p:spPr>
            <a:xfrm>
              <a:off x="62858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8" name="Freeform: Shape 917">
              <a:extLst>
                <a:ext uri="{FF2B5EF4-FFF2-40B4-BE49-F238E27FC236}">
                  <a16:creationId xmlns:a16="http://schemas.microsoft.com/office/drawing/2014/main" id="{F2D9D993-F9EE-4AA3-ACC8-16067E88E17E}"/>
                </a:ext>
              </a:extLst>
            </p:cNvPr>
            <p:cNvSpPr/>
            <p:nvPr/>
          </p:nvSpPr>
          <p:spPr>
            <a:xfrm>
              <a:off x="62858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9" name="Freeform: Shape 918">
              <a:extLst>
                <a:ext uri="{FF2B5EF4-FFF2-40B4-BE49-F238E27FC236}">
                  <a16:creationId xmlns:a16="http://schemas.microsoft.com/office/drawing/2014/main" id="{832F6A35-320D-4BB2-9850-E9A1D7A075D5}"/>
                </a:ext>
              </a:extLst>
            </p:cNvPr>
            <p:cNvSpPr/>
            <p:nvPr/>
          </p:nvSpPr>
          <p:spPr>
            <a:xfrm>
              <a:off x="62858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0" name="Freeform: Shape 919">
              <a:extLst>
                <a:ext uri="{FF2B5EF4-FFF2-40B4-BE49-F238E27FC236}">
                  <a16:creationId xmlns:a16="http://schemas.microsoft.com/office/drawing/2014/main" id="{9AC30445-FD61-47A0-A5B1-A730C1CB5FE8}"/>
                </a:ext>
              </a:extLst>
            </p:cNvPr>
            <p:cNvSpPr/>
            <p:nvPr/>
          </p:nvSpPr>
          <p:spPr>
            <a:xfrm>
              <a:off x="77118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1" name="Freeform: Shape 920">
              <a:extLst>
                <a:ext uri="{FF2B5EF4-FFF2-40B4-BE49-F238E27FC236}">
                  <a16:creationId xmlns:a16="http://schemas.microsoft.com/office/drawing/2014/main" id="{333ACE67-8B9B-415E-9FDF-E8108ABCA446}"/>
                </a:ext>
              </a:extLst>
            </p:cNvPr>
            <p:cNvSpPr/>
            <p:nvPr/>
          </p:nvSpPr>
          <p:spPr>
            <a:xfrm>
              <a:off x="77118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2" name="Freeform: Shape 921">
              <a:extLst>
                <a:ext uri="{FF2B5EF4-FFF2-40B4-BE49-F238E27FC236}">
                  <a16:creationId xmlns:a16="http://schemas.microsoft.com/office/drawing/2014/main" id="{5A8E9127-E04C-46FB-A9FD-36CD4F6AA842}"/>
                </a:ext>
              </a:extLst>
            </p:cNvPr>
            <p:cNvSpPr/>
            <p:nvPr/>
          </p:nvSpPr>
          <p:spPr>
            <a:xfrm>
              <a:off x="77118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3" name="Freeform: Shape 922">
              <a:extLst>
                <a:ext uri="{FF2B5EF4-FFF2-40B4-BE49-F238E27FC236}">
                  <a16:creationId xmlns:a16="http://schemas.microsoft.com/office/drawing/2014/main" id="{3A62D3EE-B041-46AC-91E5-B0ECEE0FC2D8}"/>
                </a:ext>
              </a:extLst>
            </p:cNvPr>
            <p:cNvSpPr/>
            <p:nvPr/>
          </p:nvSpPr>
          <p:spPr>
            <a:xfrm>
              <a:off x="77118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4" name="Freeform: Shape 923">
              <a:extLst>
                <a:ext uri="{FF2B5EF4-FFF2-40B4-BE49-F238E27FC236}">
                  <a16:creationId xmlns:a16="http://schemas.microsoft.com/office/drawing/2014/main" id="{1B46FE9D-B8D4-4D8E-8E59-74A1A2BC546B}"/>
                </a:ext>
              </a:extLst>
            </p:cNvPr>
            <p:cNvSpPr/>
            <p:nvPr/>
          </p:nvSpPr>
          <p:spPr>
            <a:xfrm>
              <a:off x="20063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4" name="Ondertitel 2">
            <a:extLst>
              <a:ext uri="{FF2B5EF4-FFF2-40B4-BE49-F238E27FC236}">
                <a16:creationId xmlns:a16="http://schemas.microsoft.com/office/drawing/2014/main" id="{52C2D506-C20C-4144-970E-1F30626721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758136"/>
            <a:ext cx="7411909" cy="1207146"/>
          </a:xfrm>
        </p:spPr>
        <p:txBody>
          <a:bodyPr anchor="b"/>
          <a:lstStyle>
            <a:lvl1pPr marL="0" indent="0" algn="l">
              <a:buNone/>
              <a:defRPr sz="2400" b="1" i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Subtitel (optioneel)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0436758D-A761-416C-BE19-E67431685E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3600" y="4024800"/>
            <a:ext cx="4312800" cy="4608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 err="1"/>
              <a:t>Subregel</a:t>
            </a:r>
            <a:r>
              <a:rPr lang="nl-NL" dirty="0"/>
              <a:t> (optioneel)</a:t>
            </a:r>
            <a:endParaRPr lang="en-GB" dirty="0"/>
          </a:p>
        </p:txBody>
      </p:sp>
      <p:sp>
        <p:nvSpPr>
          <p:cNvPr id="3" name="Text Placeholder 2059">
            <a:extLst>
              <a:ext uri="{FF2B5EF4-FFF2-40B4-BE49-F238E27FC236}">
                <a16:creationId xmlns:a16="http://schemas.microsoft.com/office/drawing/2014/main" id="{550926CD-4435-3C8E-CA59-31A2DFAC52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18971" y="6026149"/>
            <a:ext cx="1566642" cy="61753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300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A2CBD-7AFA-5E47-9EDF-AA246AB44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5" y="1709738"/>
            <a:ext cx="1020921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dirty="0"/>
              <a:t>Voeg Titel toe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4C0A41-57D5-6940-8FC6-D43359DFEC6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1825" y="4589463"/>
            <a:ext cx="102092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66AAF-D3EE-4FC4-8219-B967A1F3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F44A-BF68-4CCF-A6CF-AFCBEE804673}" type="datetime1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26742-66D7-4243-B025-81683DB4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F83D2-7DE5-4FBD-AACE-9622CBC3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9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ndertitel 2">
            <a:extLst>
              <a:ext uri="{FF2B5EF4-FFF2-40B4-BE49-F238E27FC236}">
                <a16:creationId xmlns:a16="http://schemas.microsoft.com/office/drawing/2014/main" id="{B8455A8C-1151-45FD-BC04-D6EFE9E66F6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:a16="http://schemas.microsoft.com/office/drawing/2014/main" id="{8B00E604-4B97-4510-A3F5-5F4967D4D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825" y="1825626"/>
            <a:ext cx="10209212" cy="403225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endParaRPr lang="nl-NL" dirty="0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680762F9-45DE-418E-9F0E-4E555F12B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Voeg Titel toe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9CAEF-4AC1-482E-A28C-4BD4EF23823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C8C58-7455-42B9-A9FD-EE48EC293C11}" type="datetime1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3A717A-0D90-431C-BCD3-A6ECA053C0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E7448-FA38-460E-A530-78699A84B1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9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9813C8-B51D-6841-B87E-E5EC608D4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826" y="1825625"/>
            <a:ext cx="5028440" cy="4032249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4CED3C7-DD9C-C945-8B8C-FF0FF6605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2596" y="1825625"/>
            <a:ext cx="5028440" cy="4032249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endParaRPr lang="nl-NL" dirty="0"/>
          </a:p>
        </p:txBody>
      </p:sp>
      <p:sp>
        <p:nvSpPr>
          <p:cNvPr id="17" name="Ondertitel 2">
            <a:extLst>
              <a:ext uri="{FF2B5EF4-FFF2-40B4-BE49-F238E27FC236}">
                <a16:creationId xmlns:a16="http://schemas.microsoft.com/office/drawing/2014/main" id="{71108092-E756-4BC4-9CC5-DA455C29F3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Voeg ondertitel toe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B3D560FF-5751-4CD7-9FBE-4F699E3F6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Voeg Titel toe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09B7A-1D5F-494A-9AF4-DA96E477342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9E983A-F637-4B28-93FD-EAEA0BE524AF}" type="datetime1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B29D4-7C46-4976-BE03-791E20F964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4B727-1874-4DDC-BEDE-7D2DFAF07B9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68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1C1E5-AE8F-DC45-9C52-75D68F11C6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6" y="457200"/>
            <a:ext cx="41402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34FE2C-A4A1-E141-9EF8-52CAE1D6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7848" cy="5403850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76EFB3-341C-CF4E-B80E-C7D18999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826" y="2057400"/>
            <a:ext cx="4140199" cy="3811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nl-NL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65F25-4CB7-4E4B-A45E-8A3D7557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827-6856-4A09-A018-24359788D71A}" type="datetime1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A3D27-F97D-4584-A9E9-50DBA9BB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E0355-D002-4FB1-8315-EB2FFE03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2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6022EB0-2AEA-8742-BA74-F7C05DA91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657848" cy="540385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E2EBB02-DACF-47B5-8F5E-12EDE3F830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6" y="457200"/>
            <a:ext cx="41402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14" name="Tijdelijke aanduiding voor tekst 3">
            <a:extLst>
              <a:ext uri="{FF2B5EF4-FFF2-40B4-BE49-F238E27FC236}">
                <a16:creationId xmlns:a16="http://schemas.microsoft.com/office/drawing/2014/main" id="{1440C125-C510-4962-806C-38C93CA4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826" y="2057400"/>
            <a:ext cx="4140199" cy="381158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indent="-285750">
              <a:buFont typeface="Arial" panose="020B0604020202020204" pitchFamily="34" charset="0"/>
              <a:buChar char="•"/>
              <a:defRPr sz="1400"/>
            </a:lvl2pPr>
            <a:lvl3pPr marL="1085850" indent="-171450">
              <a:buFont typeface="Arial" panose="020B0604020202020204" pitchFamily="34" charset="0"/>
              <a:buChar char="•"/>
              <a:defRPr sz="1200"/>
            </a:lvl3pPr>
            <a:lvl4pPr marL="1543050" indent="-171450">
              <a:buFont typeface="Arial" panose="020B0604020202020204" pitchFamily="34" charset="0"/>
              <a:buChar char="•"/>
              <a:defRPr sz="1000"/>
            </a:lvl4pPr>
            <a:lvl5pPr marL="2000250" indent="-171450">
              <a:buFont typeface="Arial" panose="020B0604020202020204" pitchFamily="34" charset="0"/>
              <a:buChar char="•"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nl-NL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8018A-7690-4347-A6B0-BE896BA4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81A2-5B81-4A11-B009-4CA1936816F2}" type="datetime1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FF564-B1E9-4D03-93E7-8C506DB6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40684-790F-46B4-BC70-725A9123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0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ige driehoek 5">
            <a:extLst>
              <a:ext uri="{FF2B5EF4-FFF2-40B4-BE49-F238E27FC236}">
                <a16:creationId xmlns:a16="http://schemas.microsoft.com/office/drawing/2014/main" id="{83C50CDB-643D-41D1-A546-6004593C90CC}"/>
              </a:ext>
            </a:extLst>
          </p:cNvPr>
          <p:cNvSpPr/>
          <p:nvPr userDrawn="1"/>
        </p:nvSpPr>
        <p:spPr>
          <a:xfrm rot="5400000">
            <a:off x="-20638" y="3175"/>
            <a:ext cx="1565276" cy="1524000"/>
          </a:xfrm>
          <a:prstGeom prst="rtTriangle">
            <a:avLst/>
          </a:prstGeom>
          <a:solidFill>
            <a:srgbClr val="86D2E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718F30-BFE0-0049-A724-06A1A3A5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25" y="365126"/>
            <a:ext cx="10209211" cy="64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Voeg Titel toe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49A86127-AF9F-2C41-9CC5-60997F3C5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1825" y="1825625"/>
            <a:ext cx="1020921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/>
          </a:p>
          <a:p>
            <a:pPr lvl="1"/>
            <a:endParaRPr lang="nl-NL" altLang="nl-NL" dirty="0"/>
          </a:p>
          <a:p>
            <a:pPr lvl="2"/>
            <a:endParaRPr lang="nl-NL" altLang="nl-NL" dirty="0"/>
          </a:p>
          <a:p>
            <a:pPr lvl="3"/>
            <a:endParaRPr lang="nl-NL" altLang="nl-NL" dirty="0"/>
          </a:p>
          <a:p>
            <a:pPr lvl="4"/>
            <a:endParaRPr lang="nl-NL" altLang="nl-NL" dirty="0"/>
          </a:p>
          <a:p>
            <a:pPr lvl="4"/>
            <a:endParaRPr lang="nl-NL" altLang="nl-NL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A2A64451-1F2C-476E-937F-8E907E5AE3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463" y="6199188"/>
            <a:ext cx="115411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AF74F37-9555-4F71-8CD7-EE564557B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1825" y="6483046"/>
            <a:ext cx="83210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nl-NL" sz="7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78AA31-385E-486D-A654-59401A2A3B5E}" type="datetime1">
              <a:rPr lang="nl-NL" noProof="0" smtClean="0"/>
              <a:pPr/>
              <a:t>30-10-2023</a:t>
            </a:fld>
            <a:endParaRPr lang="nl-NL" noProof="0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E3A98EC9-551D-456A-AEEF-AFA8AEBD6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2356" y="6483045"/>
            <a:ext cx="86942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nl-NL" sz="7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noProof="0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67542B40-4943-4574-A4B5-BDC7E2560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55036" y="6483047"/>
            <a:ext cx="48600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>
              <a:defRPr lang="nl-NL" altLang="nl-NL" sz="7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D1311D-0AF4-BF42-8BF9-EAD1FE65203C}" type="slidenum">
              <a:rPr lang="nl-NL" noProof="0" smtClean="0"/>
              <a:pPr/>
              <a:t>‹#›</a:t>
            </a:fld>
            <a:endParaRPr lang="nl-NL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81" r:id="rId2"/>
    <p:sldLayoutId id="2147483982" r:id="rId3"/>
    <p:sldLayoutId id="2147483986" r:id="rId4"/>
    <p:sldLayoutId id="2147483967" r:id="rId5"/>
    <p:sldLayoutId id="2147483966" r:id="rId6"/>
    <p:sldLayoutId id="2147483968" r:id="rId7"/>
    <p:sldLayoutId id="2147483972" r:id="rId8"/>
    <p:sldLayoutId id="2147483973" r:id="rId9"/>
    <p:sldLayoutId id="2147483969" r:id="rId10"/>
    <p:sldLayoutId id="2147483984" r:id="rId11"/>
    <p:sldLayoutId id="2147483970" r:id="rId12"/>
    <p:sldLayoutId id="2147483985" r:id="rId13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0" kern="1200" cap="all" spc="-150" baseline="0">
          <a:solidFill>
            <a:schemeClr val="tx2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020" y="247650"/>
            <a:ext cx="6219825" cy="661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5716" y="712083"/>
            <a:ext cx="5951322" cy="53726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8103" y="3859742"/>
            <a:ext cx="1809750" cy="1847850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0918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C8C58-7455-42B9-A9FD-EE48EC293C11}" type="datetime1">
              <a:rPr lang="en-GB" smtClean="0"/>
              <a:t>30/10/2023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2</a:t>
            </a:fld>
            <a:endParaRPr lang="en-GB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03017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3AA92-FDBC-EFB8-CCA9-89779F81D9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50600-2128-1AD2-156E-DE6FBEA447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41CDA-64C4-89AB-785A-C5E30C47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B1D3-F118-4DC2-9C13-CFA16C6DBB7D}" type="datetime1">
              <a:rPr lang="en-GB" smtClean="0"/>
              <a:t>30/10/2023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C3418-8675-811F-0AE1-1FB01315A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84373-03A5-584D-6ABF-6C708DB7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3</a:t>
            </a:fld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59877582"/>
      </p:ext>
    </p:extLst>
  </p:cSld>
  <p:clrMapOvr>
    <a:masterClrMapping/>
  </p:clrMapOvr>
</p:sld>
</file>

<file path=ppt/theme/theme1.xml><?xml version="1.0" encoding="utf-8"?>
<a:theme xmlns:a="http://schemas.openxmlformats.org/drawingml/2006/main" name="Erasmus MC">
  <a:themeElements>
    <a:clrScheme name="Erasmus MC">
      <a:dk1>
        <a:srgbClr val="000000"/>
      </a:dk1>
      <a:lt1>
        <a:srgbClr val="FFFFFF"/>
      </a:lt1>
      <a:dk2>
        <a:srgbClr val="0C2074"/>
      </a:dk2>
      <a:lt2>
        <a:srgbClr val="E7E6E6"/>
      </a:lt2>
      <a:accent1>
        <a:srgbClr val="0C2074"/>
      </a:accent1>
      <a:accent2>
        <a:srgbClr val="6D79AC"/>
      </a:accent2>
      <a:accent3>
        <a:srgbClr val="CED2E3"/>
      </a:accent3>
      <a:accent4>
        <a:srgbClr val="86D2ED"/>
      </a:accent4>
      <a:accent5>
        <a:srgbClr val="B6E4F4"/>
      </a:accent5>
      <a:accent6>
        <a:srgbClr val="E7F6FB"/>
      </a:accent6>
      <a:hlink>
        <a:srgbClr val="86D2EE"/>
      </a:hlink>
      <a:folHlink>
        <a:srgbClr val="B6E4F4"/>
      </a:folHlink>
    </a:clrScheme>
    <a:fontScheme name="Erasmus M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i="0" dirty="0" err="1" smtClean="0">
            <a:solidFill>
              <a:schemeClr val="accent4"/>
            </a:solidFill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RA190317_Erasmus MC Bedrijfspresentatie 15nov" id="{2DD2DD8F-3AE1-074E-836C-1DE8AE280910}" vid="{94CA0FB4-C30D-A947-829B-7D66DD7D08D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SlideTemplateConfiguration><![CDATA[{"slideVersion":1,"isValidatorEnabled":false,"isLocked":false,"elementsMetadata":[],"slideId":"638120497833234773","enableDocumentContentUpdater":false,"version":"2.0"}]]></TemplafySlideTemplateConfiguration>
</file>

<file path=customXml/item2.xml><?xml version="1.0" encoding="utf-8"?>
<TemplafyTemplateConfiguration><![CDATA[{"elementsMetadata":[],"transformationConfigurations":[],"templateName":"Lege presentatie","templateDescription":"","enableDocumentContentUpdater":false,"version":"2.0"}]]></TemplafyTemplate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1,"isValidatorEnabled":false,"isLocked":false,"elementsMetadata":[],"slideId":"638120497833247032","enableDocumentContentUpdater":false,"version":"2.0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FormConfiguration><![CDATA[{"formFields":[],"formDataEntries":[]}]]></TemplafyForm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slideVersion":1,"isValidatorEnabled":false,"isLocked":false,"elementsMetadata":[],"slideId":"638120497833240902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89874F8B-1F31-46CD-B67E-9166E658CE75}">
  <ds:schemaRefs/>
</ds:datastoreItem>
</file>

<file path=customXml/itemProps2.xml><?xml version="1.0" encoding="utf-8"?>
<ds:datastoreItem xmlns:ds="http://schemas.openxmlformats.org/officeDocument/2006/customXml" ds:itemID="{2A40761F-85AA-4702-A927-F8420881183F}">
  <ds:schemaRefs/>
</ds:datastoreItem>
</file>

<file path=customXml/itemProps3.xml><?xml version="1.0" encoding="utf-8"?>
<ds:datastoreItem xmlns:ds="http://schemas.openxmlformats.org/officeDocument/2006/customXml" ds:itemID="{BFDADA36-9D63-44FC-B44D-7E566AA673ED}">
  <ds:schemaRefs/>
</ds:datastoreItem>
</file>

<file path=customXml/itemProps4.xml><?xml version="1.0" encoding="utf-8"?>
<ds:datastoreItem xmlns:ds="http://schemas.openxmlformats.org/officeDocument/2006/customXml" ds:itemID="{B5848203-8079-48D0-B797-5411685A96A0}">
  <ds:schemaRefs/>
</ds:datastoreItem>
</file>

<file path=customXml/itemProps5.xml><?xml version="1.0" encoding="utf-8"?>
<ds:datastoreItem xmlns:ds="http://schemas.openxmlformats.org/officeDocument/2006/customXml" ds:itemID="{3A6AFD18-F5BE-480E-BC9A-B400BFFC72A6}">
  <ds:schemaRefs/>
</ds:datastoreItem>
</file>

<file path=customXml/itemProps6.xml><?xml version="1.0" encoding="utf-8"?>
<ds:datastoreItem xmlns:ds="http://schemas.openxmlformats.org/officeDocument/2006/customXml" ds:itemID="{2199C647-B858-47F4-AD49-330F0EFA1381}">
  <ds:schemaRefs/>
</ds:datastoreItem>
</file>

<file path=customXml/itemProps7.xml><?xml version="1.0" encoding="utf-8"?>
<ds:datastoreItem xmlns:ds="http://schemas.openxmlformats.org/officeDocument/2006/customXml" ds:itemID="{FE73C345-2F10-4007-83C9-555850364CE5}">
  <ds:schemaRefs/>
</ds:datastoreItem>
</file>

<file path=customXml/itemProps8.xml><?xml version="1.0" encoding="utf-8"?>
<ds:datastoreItem xmlns:ds="http://schemas.openxmlformats.org/officeDocument/2006/customXml" ds:itemID="{20F1C34E-8EC8-4461-A021-6F7F31A05BA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ERA190317_Erasmus MC Bedrijfspresentatie 14nov</Template>
  <TotalTime>0</TotalTime>
  <Words>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Erasmus MC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2023-10-23T11:34:17Z</dcterms:created>
  <dcterms:modified xsi:type="dcterms:W3CDTF">2023-10-30T08:53:59Z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2023-02-15T09:23:03</vt:lpwstr>
  </property>
  <property fmtid="{D5CDD505-2E9C-101B-9397-08002B2CF9AE}" pid="3" name="TemplafyTenantId">
    <vt:lpwstr>erasmusmc</vt:lpwstr>
  </property>
  <property fmtid="{D5CDD505-2E9C-101B-9397-08002B2CF9AE}" pid="4" name="TemplafyTemplateId">
    <vt:lpwstr>638120497810573478</vt:lpwstr>
  </property>
  <property fmtid="{D5CDD505-2E9C-101B-9397-08002B2CF9AE}" pid="5" name="TemplafyUserProfileId">
    <vt:lpwstr>637738028422688300</vt:lpwstr>
  </property>
  <property fmtid="{D5CDD505-2E9C-101B-9397-08002B2CF9AE}" pid="6" name="TemplafyFromBlank">
    <vt:bool>true</vt:bool>
  </property>
</Properties>
</file>