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41" r:id="rId2"/>
    <p:sldId id="660" r:id="rId3"/>
    <p:sldId id="666" r:id="rId4"/>
    <p:sldId id="661" r:id="rId5"/>
    <p:sldId id="667" r:id="rId6"/>
    <p:sldId id="670" r:id="rId7"/>
    <p:sldId id="662" r:id="rId8"/>
    <p:sldId id="669" r:id="rId9"/>
    <p:sldId id="668" r:id="rId10"/>
    <p:sldId id="663" r:id="rId11"/>
    <p:sldId id="671" r:id="rId12"/>
    <p:sldId id="664" r:id="rId13"/>
    <p:sldId id="665" r:id="rId14"/>
    <p:sldId id="679" r:id="rId15"/>
    <p:sldId id="680" r:id="rId16"/>
    <p:sldId id="681" r:id="rId17"/>
    <p:sldId id="678" r:id="rId18"/>
    <p:sldId id="672" r:id="rId19"/>
    <p:sldId id="709" r:id="rId20"/>
    <p:sldId id="703" r:id="rId21"/>
    <p:sldId id="704" r:id="rId22"/>
    <p:sldId id="705" r:id="rId23"/>
    <p:sldId id="706" r:id="rId24"/>
    <p:sldId id="707" r:id="rId25"/>
    <p:sldId id="708" r:id="rId26"/>
    <p:sldId id="710" r:id="rId27"/>
    <p:sldId id="711" r:id="rId28"/>
  </p:sldIdLst>
  <p:sldSz cx="9144000" cy="6858000" type="screen4x3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sz="2000" i="1" kern="1200">
        <a:solidFill>
          <a:srgbClr val="0D1F74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i="1" kern="1200">
        <a:solidFill>
          <a:srgbClr val="0D1F74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i="1" kern="1200">
        <a:solidFill>
          <a:srgbClr val="0D1F74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i="1" kern="1200">
        <a:solidFill>
          <a:srgbClr val="0D1F74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i="1" kern="1200">
        <a:solidFill>
          <a:srgbClr val="0D1F74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i="1" kern="1200">
        <a:solidFill>
          <a:srgbClr val="0D1F74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i="1" kern="1200">
        <a:solidFill>
          <a:srgbClr val="0D1F74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i="1" kern="1200">
        <a:solidFill>
          <a:srgbClr val="0D1F74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i="1" kern="1200">
        <a:solidFill>
          <a:srgbClr val="0D1F74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CFE2"/>
    <a:srgbClr val="99FF66"/>
    <a:srgbClr val="0C2074"/>
    <a:srgbClr val="182075"/>
    <a:srgbClr val="0D1F74"/>
    <a:srgbClr val="79C9DD"/>
    <a:srgbClr val="C0DF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0920" autoAdjust="0"/>
  </p:normalViewPr>
  <p:slideViewPr>
    <p:cSldViewPr>
      <p:cViewPr>
        <p:scale>
          <a:sx n="125" d="100"/>
          <a:sy n="125" d="100"/>
        </p:scale>
        <p:origin x="-1224" y="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DE17021-FCE8-4FC6-AC3C-4862DCFC66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68234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i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43000" y="4343400"/>
            <a:ext cx="4570413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Click to edit Master text styles</a:t>
            </a:r>
          </a:p>
          <a:p>
            <a:pPr lvl="1"/>
            <a:r>
              <a:rPr lang="nl-NL" noProof="0" smtClean="0"/>
              <a:t>Second level</a:t>
            </a:r>
          </a:p>
          <a:p>
            <a:pPr lvl="2"/>
            <a:r>
              <a:rPr lang="nl-NL" noProof="0" smtClean="0"/>
              <a:t>Third level</a:t>
            </a:r>
          </a:p>
          <a:p>
            <a:pPr lvl="3"/>
            <a:r>
              <a:rPr lang="nl-NL" noProof="0" smtClean="0"/>
              <a:t>Fourth level</a:t>
            </a:r>
          </a:p>
          <a:p>
            <a:pPr lvl="4"/>
            <a:r>
              <a:rPr lang="nl-NL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i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08CC6A7-328E-4FC6-BB1B-1A015092B536}" type="slidenum">
              <a:rPr lang="nl-NL" altLang="en-US"/>
              <a:pPr>
                <a:defRPr/>
              </a:pPr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4885504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8CC6A7-328E-4FC6-BB1B-1A015092B536}" type="slidenum">
              <a:rPr lang="nl-NL" altLang="en-US"/>
              <a:pPr>
                <a:defRPr/>
              </a:pPr>
              <a:t>1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3973375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8CC6A7-328E-4FC6-BB1B-1A015092B536}" type="slidenum">
              <a:rPr lang="nl-NL" altLang="en-US"/>
              <a:pPr>
                <a:defRPr/>
              </a:pPr>
              <a:t>16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2146020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8CC6A7-328E-4FC6-BB1B-1A015092B536}" type="slidenum">
              <a:rPr lang="nl-NL" altLang="en-US"/>
              <a:pPr>
                <a:defRPr/>
              </a:pPr>
              <a:t>17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8224773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8CC6A7-328E-4FC6-BB1B-1A015092B536}" type="slidenum">
              <a:rPr lang="nl-NL" altLang="en-US"/>
              <a:pPr>
                <a:defRPr/>
              </a:pPr>
              <a:t>18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8290385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8CC6A7-328E-4FC6-BB1B-1A015092B536}" type="slidenum">
              <a:rPr lang="nl-NL" altLang="en-US"/>
              <a:pPr>
                <a:defRPr/>
              </a:pPr>
              <a:t>20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5922748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8CC6A7-328E-4FC6-BB1B-1A015092B536}" type="slidenum">
              <a:rPr lang="nl-NL" altLang="en-US"/>
              <a:pPr>
                <a:defRPr/>
              </a:pPr>
              <a:t>21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673141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8CC6A7-328E-4FC6-BB1B-1A015092B536}" type="slidenum">
              <a:rPr lang="nl-NL" altLang="en-US"/>
              <a:pPr>
                <a:defRPr/>
              </a:pPr>
              <a:t>2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814400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8CC6A7-328E-4FC6-BB1B-1A015092B536}" type="slidenum">
              <a:rPr lang="nl-NL" altLang="en-US"/>
              <a:pPr>
                <a:defRPr/>
              </a:pPr>
              <a:t>3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4026865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8CC6A7-328E-4FC6-BB1B-1A015092B536}" type="slidenum">
              <a:rPr lang="nl-NL" altLang="en-US"/>
              <a:pPr>
                <a:defRPr/>
              </a:pPr>
              <a:t>10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8375676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8CC6A7-328E-4FC6-BB1B-1A015092B536}" type="slidenum">
              <a:rPr lang="nl-NL" altLang="en-US"/>
              <a:pPr>
                <a:defRPr/>
              </a:pPr>
              <a:t>11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765510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8CC6A7-328E-4FC6-BB1B-1A015092B536}" type="slidenum">
              <a:rPr lang="nl-NL" altLang="en-US"/>
              <a:pPr>
                <a:defRPr/>
              </a:pPr>
              <a:t>12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6546558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8CC6A7-328E-4FC6-BB1B-1A015092B536}" type="slidenum">
              <a:rPr lang="nl-NL" altLang="en-US"/>
              <a:pPr>
                <a:defRPr/>
              </a:pPr>
              <a:t>13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3812149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8CC6A7-328E-4FC6-BB1B-1A015092B536}" type="slidenum">
              <a:rPr lang="nl-NL" altLang="en-US"/>
              <a:pPr>
                <a:defRPr/>
              </a:pPr>
              <a:t>14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245515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8CC6A7-328E-4FC6-BB1B-1A015092B536}" type="slidenum">
              <a:rPr lang="nl-NL" altLang="en-US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nl-NL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499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75"/>
            <p:cNvSpPr>
              <a:spLocks noChangeArrowheads="1"/>
            </p:cNvSpPr>
            <p:nvPr userDrawn="1"/>
          </p:nvSpPr>
          <p:spPr bwMode="white">
            <a:xfrm>
              <a:off x="0" y="0"/>
              <a:ext cx="5760" cy="43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6" name="Rectangle 76"/>
            <p:cNvSpPr>
              <a:spLocks noChangeArrowheads="1"/>
            </p:cNvSpPr>
            <p:nvPr userDrawn="1"/>
          </p:nvSpPr>
          <p:spPr bwMode="auto">
            <a:xfrm>
              <a:off x="2" y="4232"/>
              <a:ext cx="43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7" name="Rectangle 77"/>
            <p:cNvSpPr>
              <a:spLocks noChangeArrowheads="1"/>
            </p:cNvSpPr>
            <p:nvPr userDrawn="1"/>
          </p:nvSpPr>
          <p:spPr bwMode="auto">
            <a:xfrm>
              <a:off x="88" y="4232"/>
              <a:ext cx="43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8" name="Rectangle 78"/>
            <p:cNvSpPr>
              <a:spLocks noChangeArrowheads="1"/>
            </p:cNvSpPr>
            <p:nvPr userDrawn="1"/>
          </p:nvSpPr>
          <p:spPr bwMode="auto">
            <a:xfrm>
              <a:off x="174" y="4232"/>
              <a:ext cx="43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9" name="Rectangle 79"/>
            <p:cNvSpPr>
              <a:spLocks noChangeArrowheads="1"/>
            </p:cNvSpPr>
            <p:nvPr userDrawn="1"/>
          </p:nvSpPr>
          <p:spPr bwMode="auto">
            <a:xfrm>
              <a:off x="261" y="4232"/>
              <a:ext cx="43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0" name="Rectangle 80"/>
            <p:cNvSpPr>
              <a:spLocks noChangeArrowheads="1"/>
            </p:cNvSpPr>
            <p:nvPr userDrawn="1"/>
          </p:nvSpPr>
          <p:spPr bwMode="auto">
            <a:xfrm>
              <a:off x="347" y="4232"/>
              <a:ext cx="43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1" name="Rectangle 81"/>
            <p:cNvSpPr>
              <a:spLocks noChangeArrowheads="1"/>
            </p:cNvSpPr>
            <p:nvPr userDrawn="1"/>
          </p:nvSpPr>
          <p:spPr bwMode="auto">
            <a:xfrm>
              <a:off x="433" y="4232"/>
              <a:ext cx="43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2" name="Rectangle 82"/>
            <p:cNvSpPr>
              <a:spLocks noChangeArrowheads="1"/>
            </p:cNvSpPr>
            <p:nvPr userDrawn="1"/>
          </p:nvSpPr>
          <p:spPr bwMode="auto">
            <a:xfrm>
              <a:off x="519" y="4232"/>
              <a:ext cx="44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3" name="Rectangle 83"/>
            <p:cNvSpPr>
              <a:spLocks noChangeArrowheads="1"/>
            </p:cNvSpPr>
            <p:nvPr userDrawn="1"/>
          </p:nvSpPr>
          <p:spPr bwMode="auto">
            <a:xfrm>
              <a:off x="606" y="4232"/>
              <a:ext cx="43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4" name="Rectangle 84"/>
            <p:cNvSpPr>
              <a:spLocks noChangeArrowheads="1"/>
            </p:cNvSpPr>
            <p:nvPr userDrawn="1"/>
          </p:nvSpPr>
          <p:spPr bwMode="auto">
            <a:xfrm>
              <a:off x="692" y="4232"/>
              <a:ext cx="43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5" name="Rectangle 85"/>
            <p:cNvSpPr>
              <a:spLocks noChangeArrowheads="1"/>
            </p:cNvSpPr>
            <p:nvPr userDrawn="1"/>
          </p:nvSpPr>
          <p:spPr bwMode="auto">
            <a:xfrm>
              <a:off x="778" y="4232"/>
              <a:ext cx="43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6" name="Rectangle 86"/>
            <p:cNvSpPr>
              <a:spLocks noChangeArrowheads="1"/>
            </p:cNvSpPr>
            <p:nvPr userDrawn="1"/>
          </p:nvSpPr>
          <p:spPr bwMode="auto">
            <a:xfrm>
              <a:off x="864" y="4232"/>
              <a:ext cx="44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7" name="Rectangle 87"/>
            <p:cNvSpPr>
              <a:spLocks noChangeArrowheads="1"/>
            </p:cNvSpPr>
            <p:nvPr userDrawn="1"/>
          </p:nvSpPr>
          <p:spPr bwMode="auto">
            <a:xfrm>
              <a:off x="951" y="4232"/>
              <a:ext cx="43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8" name="Rectangle 88"/>
            <p:cNvSpPr>
              <a:spLocks noChangeArrowheads="1"/>
            </p:cNvSpPr>
            <p:nvPr userDrawn="1"/>
          </p:nvSpPr>
          <p:spPr bwMode="auto">
            <a:xfrm>
              <a:off x="1037" y="4232"/>
              <a:ext cx="43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9" name="Rectangle 89"/>
            <p:cNvSpPr>
              <a:spLocks noChangeArrowheads="1"/>
            </p:cNvSpPr>
            <p:nvPr userDrawn="1"/>
          </p:nvSpPr>
          <p:spPr bwMode="auto">
            <a:xfrm>
              <a:off x="1123" y="4232"/>
              <a:ext cx="43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20" name="Rectangle 90"/>
            <p:cNvSpPr>
              <a:spLocks noChangeArrowheads="1"/>
            </p:cNvSpPr>
            <p:nvPr userDrawn="1"/>
          </p:nvSpPr>
          <p:spPr bwMode="auto">
            <a:xfrm>
              <a:off x="1209" y="4232"/>
              <a:ext cx="44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21" name="Rectangle 91"/>
            <p:cNvSpPr>
              <a:spLocks noChangeArrowheads="1"/>
            </p:cNvSpPr>
            <p:nvPr userDrawn="1"/>
          </p:nvSpPr>
          <p:spPr bwMode="auto">
            <a:xfrm>
              <a:off x="1296" y="4232"/>
              <a:ext cx="43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22" name="Rectangle 92"/>
            <p:cNvSpPr>
              <a:spLocks noChangeArrowheads="1"/>
            </p:cNvSpPr>
            <p:nvPr userDrawn="1"/>
          </p:nvSpPr>
          <p:spPr bwMode="auto">
            <a:xfrm>
              <a:off x="1382" y="4232"/>
              <a:ext cx="43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23" name="Rectangle 93"/>
            <p:cNvSpPr>
              <a:spLocks noChangeArrowheads="1"/>
            </p:cNvSpPr>
            <p:nvPr userDrawn="1"/>
          </p:nvSpPr>
          <p:spPr bwMode="auto">
            <a:xfrm>
              <a:off x="1468" y="4232"/>
              <a:ext cx="43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24" name="Rectangle 94"/>
            <p:cNvSpPr>
              <a:spLocks noChangeArrowheads="1"/>
            </p:cNvSpPr>
            <p:nvPr userDrawn="1"/>
          </p:nvSpPr>
          <p:spPr bwMode="auto">
            <a:xfrm>
              <a:off x="1555" y="4232"/>
              <a:ext cx="43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25" name="Rectangle 95"/>
            <p:cNvSpPr>
              <a:spLocks noChangeArrowheads="1"/>
            </p:cNvSpPr>
            <p:nvPr userDrawn="1"/>
          </p:nvSpPr>
          <p:spPr bwMode="auto">
            <a:xfrm>
              <a:off x="1641" y="4232"/>
              <a:ext cx="43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26" name="Rectangle 96"/>
            <p:cNvSpPr>
              <a:spLocks noChangeArrowheads="1"/>
            </p:cNvSpPr>
            <p:nvPr userDrawn="1"/>
          </p:nvSpPr>
          <p:spPr bwMode="auto">
            <a:xfrm>
              <a:off x="1727" y="4232"/>
              <a:ext cx="43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27" name="Rectangle 97"/>
            <p:cNvSpPr>
              <a:spLocks noChangeArrowheads="1"/>
            </p:cNvSpPr>
            <p:nvPr userDrawn="1"/>
          </p:nvSpPr>
          <p:spPr bwMode="auto">
            <a:xfrm>
              <a:off x="1813" y="4232"/>
              <a:ext cx="43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28" name="Rectangle 98"/>
            <p:cNvSpPr>
              <a:spLocks noChangeArrowheads="1"/>
            </p:cNvSpPr>
            <p:nvPr userDrawn="1"/>
          </p:nvSpPr>
          <p:spPr bwMode="auto">
            <a:xfrm>
              <a:off x="1900" y="4232"/>
              <a:ext cx="43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29" name="Rectangle 99"/>
            <p:cNvSpPr>
              <a:spLocks noChangeArrowheads="1"/>
            </p:cNvSpPr>
            <p:nvPr userDrawn="1"/>
          </p:nvSpPr>
          <p:spPr bwMode="auto">
            <a:xfrm>
              <a:off x="1986" y="4232"/>
              <a:ext cx="43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30" name="Rectangle 100"/>
            <p:cNvSpPr>
              <a:spLocks noChangeArrowheads="1"/>
            </p:cNvSpPr>
            <p:nvPr userDrawn="1"/>
          </p:nvSpPr>
          <p:spPr bwMode="auto">
            <a:xfrm>
              <a:off x="2072" y="4232"/>
              <a:ext cx="43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31" name="Rectangle 101"/>
            <p:cNvSpPr>
              <a:spLocks noChangeArrowheads="1"/>
            </p:cNvSpPr>
            <p:nvPr userDrawn="1"/>
          </p:nvSpPr>
          <p:spPr bwMode="auto">
            <a:xfrm>
              <a:off x="2158" y="4232"/>
              <a:ext cx="43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32" name="Rectangle 102"/>
            <p:cNvSpPr>
              <a:spLocks noChangeArrowheads="1"/>
            </p:cNvSpPr>
            <p:nvPr userDrawn="1"/>
          </p:nvSpPr>
          <p:spPr bwMode="auto">
            <a:xfrm>
              <a:off x="2245" y="4232"/>
              <a:ext cx="43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33" name="Rectangle 103"/>
            <p:cNvSpPr>
              <a:spLocks noChangeArrowheads="1"/>
            </p:cNvSpPr>
            <p:nvPr userDrawn="1"/>
          </p:nvSpPr>
          <p:spPr bwMode="auto">
            <a:xfrm>
              <a:off x="2331" y="4232"/>
              <a:ext cx="43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34" name="Rectangle 104"/>
            <p:cNvSpPr>
              <a:spLocks noChangeArrowheads="1"/>
            </p:cNvSpPr>
            <p:nvPr userDrawn="1"/>
          </p:nvSpPr>
          <p:spPr bwMode="auto">
            <a:xfrm>
              <a:off x="2417" y="4232"/>
              <a:ext cx="43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35" name="Rectangle 105"/>
            <p:cNvSpPr>
              <a:spLocks noChangeArrowheads="1"/>
            </p:cNvSpPr>
            <p:nvPr userDrawn="1"/>
          </p:nvSpPr>
          <p:spPr bwMode="auto">
            <a:xfrm>
              <a:off x="2503" y="4232"/>
              <a:ext cx="44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36" name="Rectangle 106"/>
            <p:cNvSpPr>
              <a:spLocks noChangeArrowheads="1"/>
            </p:cNvSpPr>
            <p:nvPr userDrawn="1"/>
          </p:nvSpPr>
          <p:spPr bwMode="auto">
            <a:xfrm>
              <a:off x="2590" y="4232"/>
              <a:ext cx="43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37" name="Rectangle 107"/>
            <p:cNvSpPr>
              <a:spLocks noChangeArrowheads="1"/>
            </p:cNvSpPr>
            <p:nvPr userDrawn="1"/>
          </p:nvSpPr>
          <p:spPr bwMode="auto">
            <a:xfrm>
              <a:off x="2676" y="4232"/>
              <a:ext cx="43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38" name="Rectangle 108"/>
            <p:cNvSpPr>
              <a:spLocks noChangeArrowheads="1"/>
            </p:cNvSpPr>
            <p:nvPr userDrawn="1"/>
          </p:nvSpPr>
          <p:spPr bwMode="auto">
            <a:xfrm>
              <a:off x="2762" y="4232"/>
              <a:ext cx="43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39" name="Rectangle 109"/>
            <p:cNvSpPr>
              <a:spLocks noChangeArrowheads="1"/>
            </p:cNvSpPr>
            <p:nvPr userDrawn="1"/>
          </p:nvSpPr>
          <p:spPr bwMode="auto">
            <a:xfrm>
              <a:off x="2848" y="4232"/>
              <a:ext cx="44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40" name="Rectangle 110"/>
            <p:cNvSpPr>
              <a:spLocks noChangeArrowheads="1"/>
            </p:cNvSpPr>
            <p:nvPr userDrawn="1"/>
          </p:nvSpPr>
          <p:spPr bwMode="auto">
            <a:xfrm>
              <a:off x="2935" y="4232"/>
              <a:ext cx="43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41" name="Rectangle 111"/>
            <p:cNvSpPr>
              <a:spLocks noChangeArrowheads="1"/>
            </p:cNvSpPr>
            <p:nvPr userDrawn="1"/>
          </p:nvSpPr>
          <p:spPr bwMode="auto">
            <a:xfrm>
              <a:off x="3021" y="4232"/>
              <a:ext cx="43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42" name="Rectangle 112"/>
            <p:cNvSpPr>
              <a:spLocks noChangeArrowheads="1"/>
            </p:cNvSpPr>
            <p:nvPr userDrawn="1"/>
          </p:nvSpPr>
          <p:spPr bwMode="auto">
            <a:xfrm>
              <a:off x="3107" y="4232"/>
              <a:ext cx="43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43" name="Rectangle 113"/>
            <p:cNvSpPr>
              <a:spLocks noChangeArrowheads="1"/>
            </p:cNvSpPr>
            <p:nvPr userDrawn="1"/>
          </p:nvSpPr>
          <p:spPr bwMode="auto">
            <a:xfrm>
              <a:off x="3194" y="4232"/>
              <a:ext cx="43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44" name="Rectangle 114"/>
            <p:cNvSpPr>
              <a:spLocks noChangeArrowheads="1"/>
            </p:cNvSpPr>
            <p:nvPr userDrawn="1"/>
          </p:nvSpPr>
          <p:spPr bwMode="auto">
            <a:xfrm>
              <a:off x="3280" y="4232"/>
              <a:ext cx="43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45" name="Rectangle 115"/>
            <p:cNvSpPr>
              <a:spLocks noChangeArrowheads="1"/>
            </p:cNvSpPr>
            <p:nvPr userDrawn="1"/>
          </p:nvSpPr>
          <p:spPr bwMode="auto">
            <a:xfrm>
              <a:off x="3366" y="4232"/>
              <a:ext cx="43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46" name="Rectangle 116"/>
            <p:cNvSpPr>
              <a:spLocks noChangeArrowheads="1"/>
            </p:cNvSpPr>
            <p:nvPr userDrawn="1"/>
          </p:nvSpPr>
          <p:spPr bwMode="auto">
            <a:xfrm>
              <a:off x="3452" y="4232"/>
              <a:ext cx="43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47" name="Rectangle 117"/>
            <p:cNvSpPr>
              <a:spLocks noChangeArrowheads="1"/>
            </p:cNvSpPr>
            <p:nvPr userDrawn="1"/>
          </p:nvSpPr>
          <p:spPr bwMode="auto">
            <a:xfrm>
              <a:off x="3539" y="4232"/>
              <a:ext cx="43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48" name="Rectangle 118"/>
            <p:cNvSpPr>
              <a:spLocks noChangeArrowheads="1"/>
            </p:cNvSpPr>
            <p:nvPr userDrawn="1"/>
          </p:nvSpPr>
          <p:spPr bwMode="auto">
            <a:xfrm>
              <a:off x="3625" y="4232"/>
              <a:ext cx="43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49" name="Rectangle 119"/>
            <p:cNvSpPr>
              <a:spLocks noChangeArrowheads="1"/>
            </p:cNvSpPr>
            <p:nvPr userDrawn="1"/>
          </p:nvSpPr>
          <p:spPr bwMode="auto">
            <a:xfrm>
              <a:off x="3711" y="4232"/>
              <a:ext cx="43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50" name="Rectangle 120"/>
            <p:cNvSpPr>
              <a:spLocks noChangeArrowheads="1"/>
            </p:cNvSpPr>
            <p:nvPr userDrawn="1"/>
          </p:nvSpPr>
          <p:spPr bwMode="auto">
            <a:xfrm>
              <a:off x="3797" y="4232"/>
              <a:ext cx="43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51" name="Rectangle 121"/>
            <p:cNvSpPr>
              <a:spLocks noChangeArrowheads="1"/>
            </p:cNvSpPr>
            <p:nvPr userDrawn="1"/>
          </p:nvSpPr>
          <p:spPr bwMode="auto">
            <a:xfrm>
              <a:off x="3884" y="4232"/>
              <a:ext cx="43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52" name="Rectangle 122"/>
            <p:cNvSpPr>
              <a:spLocks noChangeArrowheads="1"/>
            </p:cNvSpPr>
            <p:nvPr userDrawn="1"/>
          </p:nvSpPr>
          <p:spPr bwMode="auto">
            <a:xfrm>
              <a:off x="3970" y="4232"/>
              <a:ext cx="43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53" name="Rectangle 123"/>
            <p:cNvSpPr>
              <a:spLocks noChangeArrowheads="1"/>
            </p:cNvSpPr>
            <p:nvPr userDrawn="1"/>
          </p:nvSpPr>
          <p:spPr bwMode="auto">
            <a:xfrm>
              <a:off x="4056" y="4232"/>
              <a:ext cx="43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54" name="Rectangle 124"/>
            <p:cNvSpPr>
              <a:spLocks noChangeArrowheads="1"/>
            </p:cNvSpPr>
            <p:nvPr userDrawn="1"/>
          </p:nvSpPr>
          <p:spPr bwMode="auto">
            <a:xfrm>
              <a:off x="4142" y="4232"/>
              <a:ext cx="44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55" name="Rectangle 125"/>
            <p:cNvSpPr>
              <a:spLocks noChangeArrowheads="1"/>
            </p:cNvSpPr>
            <p:nvPr userDrawn="1"/>
          </p:nvSpPr>
          <p:spPr bwMode="auto">
            <a:xfrm>
              <a:off x="4229" y="4232"/>
              <a:ext cx="43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56" name="Rectangle 126"/>
            <p:cNvSpPr>
              <a:spLocks noChangeArrowheads="1"/>
            </p:cNvSpPr>
            <p:nvPr userDrawn="1"/>
          </p:nvSpPr>
          <p:spPr bwMode="auto">
            <a:xfrm>
              <a:off x="4315" y="4232"/>
              <a:ext cx="43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57" name="Rectangle 127"/>
            <p:cNvSpPr>
              <a:spLocks noChangeArrowheads="1"/>
            </p:cNvSpPr>
            <p:nvPr userDrawn="1"/>
          </p:nvSpPr>
          <p:spPr bwMode="auto">
            <a:xfrm>
              <a:off x="4401" y="4232"/>
              <a:ext cx="43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58" name="Rectangle 128"/>
            <p:cNvSpPr>
              <a:spLocks noChangeArrowheads="1"/>
            </p:cNvSpPr>
            <p:nvPr userDrawn="1"/>
          </p:nvSpPr>
          <p:spPr bwMode="auto">
            <a:xfrm>
              <a:off x="4487" y="4232"/>
              <a:ext cx="44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59" name="Rectangle 129"/>
            <p:cNvSpPr>
              <a:spLocks noChangeArrowheads="1"/>
            </p:cNvSpPr>
            <p:nvPr userDrawn="1"/>
          </p:nvSpPr>
          <p:spPr bwMode="auto">
            <a:xfrm>
              <a:off x="4574" y="4232"/>
              <a:ext cx="43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60" name="Rectangle 130"/>
            <p:cNvSpPr>
              <a:spLocks noChangeArrowheads="1"/>
            </p:cNvSpPr>
            <p:nvPr userDrawn="1"/>
          </p:nvSpPr>
          <p:spPr bwMode="auto">
            <a:xfrm>
              <a:off x="4660" y="4232"/>
              <a:ext cx="43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61" name="Rectangle 131"/>
            <p:cNvSpPr>
              <a:spLocks noChangeArrowheads="1"/>
            </p:cNvSpPr>
            <p:nvPr userDrawn="1"/>
          </p:nvSpPr>
          <p:spPr bwMode="auto">
            <a:xfrm>
              <a:off x="4746" y="4232"/>
              <a:ext cx="43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62" name="Rectangle 132"/>
            <p:cNvSpPr>
              <a:spLocks noChangeArrowheads="1"/>
            </p:cNvSpPr>
            <p:nvPr userDrawn="1"/>
          </p:nvSpPr>
          <p:spPr bwMode="auto">
            <a:xfrm>
              <a:off x="4832" y="4232"/>
              <a:ext cx="44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63" name="Rectangle 133"/>
            <p:cNvSpPr>
              <a:spLocks noChangeArrowheads="1"/>
            </p:cNvSpPr>
            <p:nvPr userDrawn="1"/>
          </p:nvSpPr>
          <p:spPr bwMode="auto">
            <a:xfrm>
              <a:off x="4919" y="4232"/>
              <a:ext cx="43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64" name="Rectangle 134"/>
            <p:cNvSpPr>
              <a:spLocks noChangeArrowheads="1"/>
            </p:cNvSpPr>
            <p:nvPr userDrawn="1"/>
          </p:nvSpPr>
          <p:spPr bwMode="auto">
            <a:xfrm>
              <a:off x="5005" y="4232"/>
              <a:ext cx="43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65" name="Rectangle 135"/>
            <p:cNvSpPr>
              <a:spLocks noChangeArrowheads="1"/>
            </p:cNvSpPr>
            <p:nvPr userDrawn="1"/>
          </p:nvSpPr>
          <p:spPr bwMode="auto">
            <a:xfrm>
              <a:off x="5091" y="4232"/>
              <a:ext cx="43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66" name="Rectangle 136"/>
            <p:cNvSpPr>
              <a:spLocks noChangeArrowheads="1"/>
            </p:cNvSpPr>
            <p:nvPr userDrawn="1"/>
          </p:nvSpPr>
          <p:spPr bwMode="auto">
            <a:xfrm>
              <a:off x="5178" y="4232"/>
              <a:ext cx="43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67" name="Rectangle 137"/>
            <p:cNvSpPr>
              <a:spLocks noChangeArrowheads="1"/>
            </p:cNvSpPr>
            <p:nvPr userDrawn="1"/>
          </p:nvSpPr>
          <p:spPr bwMode="auto">
            <a:xfrm>
              <a:off x="5264" y="4232"/>
              <a:ext cx="43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68" name="Rectangle 138"/>
            <p:cNvSpPr>
              <a:spLocks noChangeArrowheads="1"/>
            </p:cNvSpPr>
            <p:nvPr userDrawn="1"/>
          </p:nvSpPr>
          <p:spPr bwMode="auto">
            <a:xfrm>
              <a:off x="5350" y="4232"/>
              <a:ext cx="43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69" name="Rectangle 139"/>
            <p:cNvSpPr>
              <a:spLocks noChangeArrowheads="1"/>
            </p:cNvSpPr>
            <p:nvPr userDrawn="1"/>
          </p:nvSpPr>
          <p:spPr bwMode="auto">
            <a:xfrm>
              <a:off x="5436" y="4232"/>
              <a:ext cx="43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70" name="Rectangle 140"/>
            <p:cNvSpPr>
              <a:spLocks noChangeArrowheads="1"/>
            </p:cNvSpPr>
            <p:nvPr userDrawn="1"/>
          </p:nvSpPr>
          <p:spPr bwMode="auto">
            <a:xfrm>
              <a:off x="5523" y="4232"/>
              <a:ext cx="43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71" name="Rectangle 141"/>
            <p:cNvSpPr>
              <a:spLocks noChangeArrowheads="1"/>
            </p:cNvSpPr>
            <p:nvPr userDrawn="1"/>
          </p:nvSpPr>
          <p:spPr bwMode="auto">
            <a:xfrm>
              <a:off x="5609" y="4232"/>
              <a:ext cx="43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72" name="Rectangle 142"/>
            <p:cNvSpPr>
              <a:spLocks noChangeArrowheads="1"/>
            </p:cNvSpPr>
            <p:nvPr userDrawn="1"/>
          </p:nvSpPr>
          <p:spPr bwMode="auto">
            <a:xfrm>
              <a:off x="5695" y="4232"/>
              <a:ext cx="43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73" name="Rectangle 143"/>
            <p:cNvSpPr>
              <a:spLocks noChangeArrowheads="1"/>
            </p:cNvSpPr>
            <p:nvPr userDrawn="1"/>
          </p:nvSpPr>
          <p:spPr bwMode="auto">
            <a:xfrm>
              <a:off x="2" y="49"/>
              <a:ext cx="43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74" name="Rectangle 144"/>
            <p:cNvSpPr>
              <a:spLocks noChangeArrowheads="1"/>
            </p:cNvSpPr>
            <p:nvPr userDrawn="1"/>
          </p:nvSpPr>
          <p:spPr bwMode="auto">
            <a:xfrm>
              <a:off x="88" y="49"/>
              <a:ext cx="43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75" name="Rectangle 145"/>
            <p:cNvSpPr>
              <a:spLocks noChangeArrowheads="1"/>
            </p:cNvSpPr>
            <p:nvPr userDrawn="1"/>
          </p:nvSpPr>
          <p:spPr bwMode="auto">
            <a:xfrm>
              <a:off x="174" y="49"/>
              <a:ext cx="43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76" name="Rectangle 146"/>
            <p:cNvSpPr>
              <a:spLocks noChangeArrowheads="1"/>
            </p:cNvSpPr>
            <p:nvPr userDrawn="1"/>
          </p:nvSpPr>
          <p:spPr bwMode="auto">
            <a:xfrm>
              <a:off x="261" y="49"/>
              <a:ext cx="43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77" name="Rectangle 147"/>
            <p:cNvSpPr>
              <a:spLocks noChangeArrowheads="1"/>
            </p:cNvSpPr>
            <p:nvPr userDrawn="1"/>
          </p:nvSpPr>
          <p:spPr bwMode="auto">
            <a:xfrm>
              <a:off x="347" y="49"/>
              <a:ext cx="43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78" name="Rectangle 148"/>
            <p:cNvSpPr>
              <a:spLocks noChangeArrowheads="1"/>
            </p:cNvSpPr>
            <p:nvPr userDrawn="1"/>
          </p:nvSpPr>
          <p:spPr bwMode="auto">
            <a:xfrm>
              <a:off x="433" y="49"/>
              <a:ext cx="43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79" name="Rectangle 149"/>
            <p:cNvSpPr>
              <a:spLocks noChangeArrowheads="1"/>
            </p:cNvSpPr>
            <p:nvPr userDrawn="1"/>
          </p:nvSpPr>
          <p:spPr bwMode="auto">
            <a:xfrm>
              <a:off x="519" y="49"/>
              <a:ext cx="44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80" name="Rectangle 150"/>
            <p:cNvSpPr>
              <a:spLocks noChangeArrowheads="1"/>
            </p:cNvSpPr>
            <p:nvPr userDrawn="1"/>
          </p:nvSpPr>
          <p:spPr bwMode="auto">
            <a:xfrm>
              <a:off x="606" y="49"/>
              <a:ext cx="43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81" name="Rectangle 151"/>
            <p:cNvSpPr>
              <a:spLocks noChangeArrowheads="1"/>
            </p:cNvSpPr>
            <p:nvPr userDrawn="1"/>
          </p:nvSpPr>
          <p:spPr bwMode="auto">
            <a:xfrm>
              <a:off x="692" y="49"/>
              <a:ext cx="43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82" name="Rectangle 152"/>
            <p:cNvSpPr>
              <a:spLocks noChangeArrowheads="1"/>
            </p:cNvSpPr>
            <p:nvPr userDrawn="1"/>
          </p:nvSpPr>
          <p:spPr bwMode="auto">
            <a:xfrm>
              <a:off x="778" y="49"/>
              <a:ext cx="43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83" name="Rectangle 153"/>
            <p:cNvSpPr>
              <a:spLocks noChangeArrowheads="1"/>
            </p:cNvSpPr>
            <p:nvPr userDrawn="1"/>
          </p:nvSpPr>
          <p:spPr bwMode="auto">
            <a:xfrm>
              <a:off x="864" y="49"/>
              <a:ext cx="44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84" name="Rectangle 154"/>
            <p:cNvSpPr>
              <a:spLocks noChangeArrowheads="1"/>
            </p:cNvSpPr>
            <p:nvPr userDrawn="1"/>
          </p:nvSpPr>
          <p:spPr bwMode="auto">
            <a:xfrm>
              <a:off x="951" y="49"/>
              <a:ext cx="43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85" name="Rectangle 155"/>
            <p:cNvSpPr>
              <a:spLocks noChangeArrowheads="1"/>
            </p:cNvSpPr>
            <p:nvPr userDrawn="1"/>
          </p:nvSpPr>
          <p:spPr bwMode="auto">
            <a:xfrm>
              <a:off x="1037" y="49"/>
              <a:ext cx="43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86" name="Rectangle 156"/>
            <p:cNvSpPr>
              <a:spLocks noChangeArrowheads="1"/>
            </p:cNvSpPr>
            <p:nvPr userDrawn="1"/>
          </p:nvSpPr>
          <p:spPr bwMode="auto">
            <a:xfrm>
              <a:off x="1123" y="49"/>
              <a:ext cx="43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87" name="Rectangle 157"/>
            <p:cNvSpPr>
              <a:spLocks noChangeArrowheads="1"/>
            </p:cNvSpPr>
            <p:nvPr userDrawn="1"/>
          </p:nvSpPr>
          <p:spPr bwMode="auto">
            <a:xfrm>
              <a:off x="1209" y="49"/>
              <a:ext cx="44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88" name="Rectangle 158"/>
            <p:cNvSpPr>
              <a:spLocks noChangeArrowheads="1"/>
            </p:cNvSpPr>
            <p:nvPr userDrawn="1"/>
          </p:nvSpPr>
          <p:spPr bwMode="auto">
            <a:xfrm>
              <a:off x="1296" y="49"/>
              <a:ext cx="43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89" name="Rectangle 159"/>
            <p:cNvSpPr>
              <a:spLocks noChangeArrowheads="1"/>
            </p:cNvSpPr>
            <p:nvPr userDrawn="1"/>
          </p:nvSpPr>
          <p:spPr bwMode="auto">
            <a:xfrm>
              <a:off x="1382" y="49"/>
              <a:ext cx="43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90" name="Rectangle 160"/>
            <p:cNvSpPr>
              <a:spLocks noChangeArrowheads="1"/>
            </p:cNvSpPr>
            <p:nvPr userDrawn="1"/>
          </p:nvSpPr>
          <p:spPr bwMode="auto">
            <a:xfrm>
              <a:off x="1468" y="49"/>
              <a:ext cx="43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91" name="Rectangle 161"/>
            <p:cNvSpPr>
              <a:spLocks noChangeArrowheads="1"/>
            </p:cNvSpPr>
            <p:nvPr userDrawn="1"/>
          </p:nvSpPr>
          <p:spPr bwMode="auto">
            <a:xfrm>
              <a:off x="1555" y="49"/>
              <a:ext cx="43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92" name="Rectangle 162"/>
            <p:cNvSpPr>
              <a:spLocks noChangeArrowheads="1"/>
            </p:cNvSpPr>
            <p:nvPr userDrawn="1"/>
          </p:nvSpPr>
          <p:spPr bwMode="auto">
            <a:xfrm>
              <a:off x="1641" y="49"/>
              <a:ext cx="43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93" name="Rectangle 163"/>
            <p:cNvSpPr>
              <a:spLocks noChangeArrowheads="1"/>
            </p:cNvSpPr>
            <p:nvPr userDrawn="1"/>
          </p:nvSpPr>
          <p:spPr bwMode="auto">
            <a:xfrm>
              <a:off x="1727" y="49"/>
              <a:ext cx="43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94" name="Rectangle 164"/>
            <p:cNvSpPr>
              <a:spLocks noChangeArrowheads="1"/>
            </p:cNvSpPr>
            <p:nvPr userDrawn="1"/>
          </p:nvSpPr>
          <p:spPr bwMode="auto">
            <a:xfrm>
              <a:off x="1813" y="49"/>
              <a:ext cx="43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95" name="Rectangle 165"/>
            <p:cNvSpPr>
              <a:spLocks noChangeArrowheads="1"/>
            </p:cNvSpPr>
            <p:nvPr userDrawn="1"/>
          </p:nvSpPr>
          <p:spPr bwMode="auto">
            <a:xfrm>
              <a:off x="1900" y="49"/>
              <a:ext cx="43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96" name="Rectangle 166"/>
            <p:cNvSpPr>
              <a:spLocks noChangeArrowheads="1"/>
            </p:cNvSpPr>
            <p:nvPr userDrawn="1"/>
          </p:nvSpPr>
          <p:spPr bwMode="auto">
            <a:xfrm>
              <a:off x="1986" y="49"/>
              <a:ext cx="43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97" name="Rectangle 167"/>
            <p:cNvSpPr>
              <a:spLocks noChangeArrowheads="1"/>
            </p:cNvSpPr>
            <p:nvPr userDrawn="1"/>
          </p:nvSpPr>
          <p:spPr bwMode="auto">
            <a:xfrm>
              <a:off x="2072" y="49"/>
              <a:ext cx="43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98" name="Rectangle 168"/>
            <p:cNvSpPr>
              <a:spLocks noChangeArrowheads="1"/>
            </p:cNvSpPr>
            <p:nvPr userDrawn="1"/>
          </p:nvSpPr>
          <p:spPr bwMode="auto">
            <a:xfrm>
              <a:off x="2158" y="49"/>
              <a:ext cx="43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99" name="Rectangle 169"/>
            <p:cNvSpPr>
              <a:spLocks noChangeArrowheads="1"/>
            </p:cNvSpPr>
            <p:nvPr userDrawn="1"/>
          </p:nvSpPr>
          <p:spPr bwMode="auto">
            <a:xfrm>
              <a:off x="2245" y="49"/>
              <a:ext cx="43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00" name="Rectangle 170"/>
            <p:cNvSpPr>
              <a:spLocks noChangeArrowheads="1"/>
            </p:cNvSpPr>
            <p:nvPr userDrawn="1"/>
          </p:nvSpPr>
          <p:spPr bwMode="auto">
            <a:xfrm>
              <a:off x="2331" y="49"/>
              <a:ext cx="43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01" name="Rectangle 171"/>
            <p:cNvSpPr>
              <a:spLocks noChangeArrowheads="1"/>
            </p:cNvSpPr>
            <p:nvPr userDrawn="1"/>
          </p:nvSpPr>
          <p:spPr bwMode="auto">
            <a:xfrm>
              <a:off x="2417" y="49"/>
              <a:ext cx="43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02" name="Rectangle 172"/>
            <p:cNvSpPr>
              <a:spLocks noChangeArrowheads="1"/>
            </p:cNvSpPr>
            <p:nvPr userDrawn="1"/>
          </p:nvSpPr>
          <p:spPr bwMode="auto">
            <a:xfrm>
              <a:off x="2503" y="49"/>
              <a:ext cx="44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03" name="Rectangle 173"/>
            <p:cNvSpPr>
              <a:spLocks noChangeArrowheads="1"/>
            </p:cNvSpPr>
            <p:nvPr userDrawn="1"/>
          </p:nvSpPr>
          <p:spPr bwMode="auto">
            <a:xfrm>
              <a:off x="2590" y="49"/>
              <a:ext cx="43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04" name="Rectangle 174"/>
            <p:cNvSpPr>
              <a:spLocks noChangeArrowheads="1"/>
            </p:cNvSpPr>
            <p:nvPr userDrawn="1"/>
          </p:nvSpPr>
          <p:spPr bwMode="auto">
            <a:xfrm>
              <a:off x="2676" y="49"/>
              <a:ext cx="43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05" name="Rectangle 175"/>
            <p:cNvSpPr>
              <a:spLocks noChangeArrowheads="1"/>
            </p:cNvSpPr>
            <p:nvPr userDrawn="1"/>
          </p:nvSpPr>
          <p:spPr bwMode="auto">
            <a:xfrm>
              <a:off x="2762" y="49"/>
              <a:ext cx="43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06" name="Rectangle 176"/>
            <p:cNvSpPr>
              <a:spLocks noChangeArrowheads="1"/>
            </p:cNvSpPr>
            <p:nvPr userDrawn="1"/>
          </p:nvSpPr>
          <p:spPr bwMode="auto">
            <a:xfrm>
              <a:off x="2848" y="49"/>
              <a:ext cx="44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07" name="Rectangle 177"/>
            <p:cNvSpPr>
              <a:spLocks noChangeArrowheads="1"/>
            </p:cNvSpPr>
            <p:nvPr userDrawn="1"/>
          </p:nvSpPr>
          <p:spPr bwMode="auto">
            <a:xfrm>
              <a:off x="2935" y="49"/>
              <a:ext cx="43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08" name="Rectangle 178"/>
            <p:cNvSpPr>
              <a:spLocks noChangeArrowheads="1"/>
            </p:cNvSpPr>
            <p:nvPr userDrawn="1"/>
          </p:nvSpPr>
          <p:spPr bwMode="auto">
            <a:xfrm>
              <a:off x="3021" y="49"/>
              <a:ext cx="43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09" name="Rectangle 179"/>
            <p:cNvSpPr>
              <a:spLocks noChangeArrowheads="1"/>
            </p:cNvSpPr>
            <p:nvPr userDrawn="1"/>
          </p:nvSpPr>
          <p:spPr bwMode="auto">
            <a:xfrm>
              <a:off x="3107" y="49"/>
              <a:ext cx="43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10" name="Rectangle 180"/>
            <p:cNvSpPr>
              <a:spLocks noChangeArrowheads="1"/>
            </p:cNvSpPr>
            <p:nvPr userDrawn="1"/>
          </p:nvSpPr>
          <p:spPr bwMode="auto">
            <a:xfrm>
              <a:off x="3194" y="49"/>
              <a:ext cx="43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11" name="Rectangle 181"/>
            <p:cNvSpPr>
              <a:spLocks noChangeArrowheads="1"/>
            </p:cNvSpPr>
            <p:nvPr userDrawn="1"/>
          </p:nvSpPr>
          <p:spPr bwMode="auto">
            <a:xfrm>
              <a:off x="3280" y="49"/>
              <a:ext cx="43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12" name="Rectangle 182"/>
            <p:cNvSpPr>
              <a:spLocks noChangeArrowheads="1"/>
            </p:cNvSpPr>
            <p:nvPr userDrawn="1"/>
          </p:nvSpPr>
          <p:spPr bwMode="auto">
            <a:xfrm>
              <a:off x="3366" y="49"/>
              <a:ext cx="43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13" name="Rectangle 183"/>
            <p:cNvSpPr>
              <a:spLocks noChangeArrowheads="1"/>
            </p:cNvSpPr>
            <p:nvPr userDrawn="1"/>
          </p:nvSpPr>
          <p:spPr bwMode="auto">
            <a:xfrm>
              <a:off x="3452" y="49"/>
              <a:ext cx="43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14" name="Rectangle 184"/>
            <p:cNvSpPr>
              <a:spLocks noChangeArrowheads="1"/>
            </p:cNvSpPr>
            <p:nvPr userDrawn="1"/>
          </p:nvSpPr>
          <p:spPr bwMode="auto">
            <a:xfrm>
              <a:off x="3539" y="49"/>
              <a:ext cx="43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15" name="Rectangle 185"/>
            <p:cNvSpPr>
              <a:spLocks noChangeArrowheads="1"/>
            </p:cNvSpPr>
            <p:nvPr userDrawn="1"/>
          </p:nvSpPr>
          <p:spPr bwMode="auto">
            <a:xfrm>
              <a:off x="3625" y="49"/>
              <a:ext cx="43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16" name="Rectangle 186"/>
            <p:cNvSpPr>
              <a:spLocks noChangeArrowheads="1"/>
            </p:cNvSpPr>
            <p:nvPr userDrawn="1"/>
          </p:nvSpPr>
          <p:spPr bwMode="auto">
            <a:xfrm>
              <a:off x="3711" y="49"/>
              <a:ext cx="43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17" name="Rectangle 187"/>
            <p:cNvSpPr>
              <a:spLocks noChangeArrowheads="1"/>
            </p:cNvSpPr>
            <p:nvPr userDrawn="1"/>
          </p:nvSpPr>
          <p:spPr bwMode="auto">
            <a:xfrm>
              <a:off x="3797" y="49"/>
              <a:ext cx="43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18" name="Rectangle 188"/>
            <p:cNvSpPr>
              <a:spLocks noChangeArrowheads="1"/>
            </p:cNvSpPr>
            <p:nvPr userDrawn="1"/>
          </p:nvSpPr>
          <p:spPr bwMode="auto">
            <a:xfrm>
              <a:off x="3884" y="49"/>
              <a:ext cx="43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19" name="Rectangle 189"/>
            <p:cNvSpPr>
              <a:spLocks noChangeArrowheads="1"/>
            </p:cNvSpPr>
            <p:nvPr userDrawn="1"/>
          </p:nvSpPr>
          <p:spPr bwMode="auto">
            <a:xfrm>
              <a:off x="3970" y="49"/>
              <a:ext cx="43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20" name="Rectangle 190"/>
            <p:cNvSpPr>
              <a:spLocks noChangeArrowheads="1"/>
            </p:cNvSpPr>
            <p:nvPr userDrawn="1"/>
          </p:nvSpPr>
          <p:spPr bwMode="auto">
            <a:xfrm>
              <a:off x="4056" y="49"/>
              <a:ext cx="43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21" name="Rectangle 191"/>
            <p:cNvSpPr>
              <a:spLocks noChangeArrowheads="1"/>
            </p:cNvSpPr>
            <p:nvPr userDrawn="1"/>
          </p:nvSpPr>
          <p:spPr bwMode="auto">
            <a:xfrm>
              <a:off x="4142" y="49"/>
              <a:ext cx="44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22" name="Rectangle 192"/>
            <p:cNvSpPr>
              <a:spLocks noChangeArrowheads="1"/>
            </p:cNvSpPr>
            <p:nvPr userDrawn="1"/>
          </p:nvSpPr>
          <p:spPr bwMode="auto">
            <a:xfrm>
              <a:off x="4229" y="49"/>
              <a:ext cx="43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23" name="Rectangle 193"/>
            <p:cNvSpPr>
              <a:spLocks noChangeArrowheads="1"/>
            </p:cNvSpPr>
            <p:nvPr userDrawn="1"/>
          </p:nvSpPr>
          <p:spPr bwMode="auto">
            <a:xfrm>
              <a:off x="4315" y="49"/>
              <a:ext cx="43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24" name="Rectangle 194"/>
            <p:cNvSpPr>
              <a:spLocks noChangeArrowheads="1"/>
            </p:cNvSpPr>
            <p:nvPr userDrawn="1"/>
          </p:nvSpPr>
          <p:spPr bwMode="auto">
            <a:xfrm>
              <a:off x="4401" y="49"/>
              <a:ext cx="43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25" name="Rectangle 195"/>
            <p:cNvSpPr>
              <a:spLocks noChangeArrowheads="1"/>
            </p:cNvSpPr>
            <p:nvPr userDrawn="1"/>
          </p:nvSpPr>
          <p:spPr bwMode="auto">
            <a:xfrm>
              <a:off x="4487" y="49"/>
              <a:ext cx="44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26" name="Rectangle 196"/>
            <p:cNvSpPr>
              <a:spLocks noChangeArrowheads="1"/>
            </p:cNvSpPr>
            <p:nvPr userDrawn="1"/>
          </p:nvSpPr>
          <p:spPr bwMode="auto">
            <a:xfrm>
              <a:off x="4574" y="49"/>
              <a:ext cx="43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27" name="Rectangle 197"/>
            <p:cNvSpPr>
              <a:spLocks noChangeArrowheads="1"/>
            </p:cNvSpPr>
            <p:nvPr userDrawn="1"/>
          </p:nvSpPr>
          <p:spPr bwMode="auto">
            <a:xfrm>
              <a:off x="4660" y="49"/>
              <a:ext cx="43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28" name="Rectangle 198"/>
            <p:cNvSpPr>
              <a:spLocks noChangeArrowheads="1"/>
            </p:cNvSpPr>
            <p:nvPr userDrawn="1"/>
          </p:nvSpPr>
          <p:spPr bwMode="auto">
            <a:xfrm>
              <a:off x="4746" y="49"/>
              <a:ext cx="43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29" name="Rectangle 199"/>
            <p:cNvSpPr>
              <a:spLocks noChangeArrowheads="1"/>
            </p:cNvSpPr>
            <p:nvPr userDrawn="1"/>
          </p:nvSpPr>
          <p:spPr bwMode="auto">
            <a:xfrm>
              <a:off x="4832" y="49"/>
              <a:ext cx="44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30" name="Rectangle 200"/>
            <p:cNvSpPr>
              <a:spLocks noChangeArrowheads="1"/>
            </p:cNvSpPr>
            <p:nvPr userDrawn="1"/>
          </p:nvSpPr>
          <p:spPr bwMode="auto">
            <a:xfrm>
              <a:off x="4919" y="49"/>
              <a:ext cx="43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31" name="Rectangle 201"/>
            <p:cNvSpPr>
              <a:spLocks noChangeArrowheads="1"/>
            </p:cNvSpPr>
            <p:nvPr userDrawn="1"/>
          </p:nvSpPr>
          <p:spPr bwMode="auto">
            <a:xfrm>
              <a:off x="5005" y="49"/>
              <a:ext cx="43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32" name="Rectangle 202"/>
            <p:cNvSpPr>
              <a:spLocks noChangeArrowheads="1"/>
            </p:cNvSpPr>
            <p:nvPr userDrawn="1"/>
          </p:nvSpPr>
          <p:spPr bwMode="auto">
            <a:xfrm>
              <a:off x="5091" y="49"/>
              <a:ext cx="43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33" name="Rectangle 203"/>
            <p:cNvSpPr>
              <a:spLocks noChangeArrowheads="1"/>
            </p:cNvSpPr>
            <p:nvPr userDrawn="1"/>
          </p:nvSpPr>
          <p:spPr bwMode="auto">
            <a:xfrm>
              <a:off x="5178" y="49"/>
              <a:ext cx="43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34" name="Rectangle 204"/>
            <p:cNvSpPr>
              <a:spLocks noChangeArrowheads="1"/>
            </p:cNvSpPr>
            <p:nvPr userDrawn="1"/>
          </p:nvSpPr>
          <p:spPr bwMode="auto">
            <a:xfrm>
              <a:off x="5264" y="49"/>
              <a:ext cx="43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35" name="Rectangle 205"/>
            <p:cNvSpPr>
              <a:spLocks noChangeArrowheads="1"/>
            </p:cNvSpPr>
            <p:nvPr userDrawn="1"/>
          </p:nvSpPr>
          <p:spPr bwMode="auto">
            <a:xfrm>
              <a:off x="5350" y="49"/>
              <a:ext cx="43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36" name="Rectangle 206"/>
            <p:cNvSpPr>
              <a:spLocks noChangeArrowheads="1"/>
            </p:cNvSpPr>
            <p:nvPr userDrawn="1"/>
          </p:nvSpPr>
          <p:spPr bwMode="auto">
            <a:xfrm>
              <a:off x="5436" y="49"/>
              <a:ext cx="43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37" name="Rectangle 207"/>
            <p:cNvSpPr>
              <a:spLocks noChangeArrowheads="1"/>
            </p:cNvSpPr>
            <p:nvPr userDrawn="1"/>
          </p:nvSpPr>
          <p:spPr bwMode="auto">
            <a:xfrm>
              <a:off x="5523" y="49"/>
              <a:ext cx="43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38" name="Rectangle 208"/>
            <p:cNvSpPr>
              <a:spLocks noChangeArrowheads="1"/>
            </p:cNvSpPr>
            <p:nvPr userDrawn="1"/>
          </p:nvSpPr>
          <p:spPr bwMode="auto">
            <a:xfrm>
              <a:off x="5609" y="49"/>
              <a:ext cx="43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39" name="Rectangle 209"/>
            <p:cNvSpPr>
              <a:spLocks noChangeArrowheads="1"/>
            </p:cNvSpPr>
            <p:nvPr userDrawn="1"/>
          </p:nvSpPr>
          <p:spPr bwMode="auto">
            <a:xfrm>
              <a:off x="5695" y="49"/>
              <a:ext cx="43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pic>
          <p:nvPicPr>
            <p:cNvPr id="140" name="Picture 210" descr="E_ZW_E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" y="36"/>
              <a:ext cx="2126" cy="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1" name="Group 7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42" name="Picture 72" descr="l_eng_dbl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hidden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" name="Rectangle 952"/>
            <p:cNvSpPr>
              <a:spLocks noChangeArrowheads="1"/>
            </p:cNvSpPr>
            <p:nvPr userDrawn="1"/>
          </p:nvSpPr>
          <p:spPr bwMode="hidden">
            <a:xfrm>
              <a:off x="2" y="4232"/>
              <a:ext cx="43" cy="44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44" name="Rectangle 953"/>
            <p:cNvSpPr>
              <a:spLocks noChangeArrowheads="1"/>
            </p:cNvSpPr>
            <p:nvPr userDrawn="1"/>
          </p:nvSpPr>
          <p:spPr bwMode="hidden">
            <a:xfrm>
              <a:off x="88" y="4232"/>
              <a:ext cx="43" cy="44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45" name="Rectangle 954"/>
            <p:cNvSpPr>
              <a:spLocks noChangeArrowheads="1"/>
            </p:cNvSpPr>
            <p:nvPr userDrawn="1"/>
          </p:nvSpPr>
          <p:spPr bwMode="hidden">
            <a:xfrm>
              <a:off x="174" y="4232"/>
              <a:ext cx="43" cy="44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46" name="Rectangle 955"/>
            <p:cNvSpPr>
              <a:spLocks noChangeArrowheads="1"/>
            </p:cNvSpPr>
            <p:nvPr userDrawn="1"/>
          </p:nvSpPr>
          <p:spPr bwMode="hidden">
            <a:xfrm>
              <a:off x="261" y="4232"/>
              <a:ext cx="43" cy="44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47" name="Rectangle 956"/>
            <p:cNvSpPr>
              <a:spLocks noChangeArrowheads="1"/>
            </p:cNvSpPr>
            <p:nvPr userDrawn="1"/>
          </p:nvSpPr>
          <p:spPr bwMode="hidden">
            <a:xfrm>
              <a:off x="347" y="4232"/>
              <a:ext cx="43" cy="44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48" name="Rectangle 957"/>
            <p:cNvSpPr>
              <a:spLocks noChangeArrowheads="1"/>
            </p:cNvSpPr>
            <p:nvPr userDrawn="1"/>
          </p:nvSpPr>
          <p:spPr bwMode="hidden">
            <a:xfrm>
              <a:off x="433" y="4232"/>
              <a:ext cx="43" cy="44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49" name="Rectangle 958"/>
            <p:cNvSpPr>
              <a:spLocks noChangeArrowheads="1"/>
            </p:cNvSpPr>
            <p:nvPr userDrawn="1"/>
          </p:nvSpPr>
          <p:spPr bwMode="hidden">
            <a:xfrm>
              <a:off x="519" y="4232"/>
              <a:ext cx="44" cy="44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50" name="Rectangle 959"/>
            <p:cNvSpPr>
              <a:spLocks noChangeArrowheads="1"/>
            </p:cNvSpPr>
            <p:nvPr userDrawn="1"/>
          </p:nvSpPr>
          <p:spPr bwMode="hidden">
            <a:xfrm>
              <a:off x="606" y="4232"/>
              <a:ext cx="43" cy="44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51" name="Rectangle 960"/>
            <p:cNvSpPr>
              <a:spLocks noChangeArrowheads="1"/>
            </p:cNvSpPr>
            <p:nvPr userDrawn="1"/>
          </p:nvSpPr>
          <p:spPr bwMode="hidden">
            <a:xfrm>
              <a:off x="692" y="4232"/>
              <a:ext cx="43" cy="44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52" name="Rectangle 961"/>
            <p:cNvSpPr>
              <a:spLocks noChangeArrowheads="1"/>
            </p:cNvSpPr>
            <p:nvPr userDrawn="1"/>
          </p:nvSpPr>
          <p:spPr bwMode="hidden">
            <a:xfrm>
              <a:off x="778" y="4232"/>
              <a:ext cx="43" cy="44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53" name="Rectangle 962"/>
            <p:cNvSpPr>
              <a:spLocks noChangeArrowheads="1"/>
            </p:cNvSpPr>
            <p:nvPr userDrawn="1"/>
          </p:nvSpPr>
          <p:spPr bwMode="hidden">
            <a:xfrm>
              <a:off x="864" y="4232"/>
              <a:ext cx="44" cy="44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54" name="Rectangle 963"/>
            <p:cNvSpPr>
              <a:spLocks noChangeArrowheads="1"/>
            </p:cNvSpPr>
            <p:nvPr userDrawn="1"/>
          </p:nvSpPr>
          <p:spPr bwMode="hidden">
            <a:xfrm>
              <a:off x="951" y="4232"/>
              <a:ext cx="43" cy="44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55" name="Rectangle 964"/>
            <p:cNvSpPr>
              <a:spLocks noChangeArrowheads="1"/>
            </p:cNvSpPr>
            <p:nvPr userDrawn="1"/>
          </p:nvSpPr>
          <p:spPr bwMode="hidden">
            <a:xfrm>
              <a:off x="1037" y="4232"/>
              <a:ext cx="43" cy="44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56" name="Rectangle 965"/>
            <p:cNvSpPr>
              <a:spLocks noChangeArrowheads="1"/>
            </p:cNvSpPr>
            <p:nvPr userDrawn="1"/>
          </p:nvSpPr>
          <p:spPr bwMode="hidden">
            <a:xfrm>
              <a:off x="1123" y="4232"/>
              <a:ext cx="43" cy="44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57" name="Rectangle 966"/>
            <p:cNvSpPr>
              <a:spLocks noChangeArrowheads="1"/>
            </p:cNvSpPr>
            <p:nvPr userDrawn="1"/>
          </p:nvSpPr>
          <p:spPr bwMode="hidden">
            <a:xfrm>
              <a:off x="1209" y="4232"/>
              <a:ext cx="44" cy="44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58" name="Rectangle 967"/>
            <p:cNvSpPr>
              <a:spLocks noChangeArrowheads="1"/>
            </p:cNvSpPr>
            <p:nvPr userDrawn="1"/>
          </p:nvSpPr>
          <p:spPr bwMode="hidden">
            <a:xfrm>
              <a:off x="1296" y="4232"/>
              <a:ext cx="43" cy="44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59" name="Rectangle 968"/>
            <p:cNvSpPr>
              <a:spLocks noChangeArrowheads="1"/>
            </p:cNvSpPr>
            <p:nvPr userDrawn="1"/>
          </p:nvSpPr>
          <p:spPr bwMode="hidden">
            <a:xfrm>
              <a:off x="1382" y="4232"/>
              <a:ext cx="43" cy="44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60" name="Rectangle 969"/>
            <p:cNvSpPr>
              <a:spLocks noChangeArrowheads="1"/>
            </p:cNvSpPr>
            <p:nvPr userDrawn="1"/>
          </p:nvSpPr>
          <p:spPr bwMode="hidden">
            <a:xfrm>
              <a:off x="1468" y="4232"/>
              <a:ext cx="43" cy="44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61" name="Rectangle 970"/>
            <p:cNvSpPr>
              <a:spLocks noChangeArrowheads="1"/>
            </p:cNvSpPr>
            <p:nvPr userDrawn="1"/>
          </p:nvSpPr>
          <p:spPr bwMode="hidden">
            <a:xfrm>
              <a:off x="1555" y="4232"/>
              <a:ext cx="43" cy="44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62" name="Rectangle 971"/>
            <p:cNvSpPr>
              <a:spLocks noChangeArrowheads="1"/>
            </p:cNvSpPr>
            <p:nvPr userDrawn="1"/>
          </p:nvSpPr>
          <p:spPr bwMode="hidden">
            <a:xfrm>
              <a:off x="1641" y="4232"/>
              <a:ext cx="43" cy="44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63" name="Rectangle 972"/>
            <p:cNvSpPr>
              <a:spLocks noChangeArrowheads="1"/>
            </p:cNvSpPr>
            <p:nvPr userDrawn="1"/>
          </p:nvSpPr>
          <p:spPr bwMode="hidden">
            <a:xfrm>
              <a:off x="1727" y="4232"/>
              <a:ext cx="43" cy="44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64" name="Rectangle 973"/>
            <p:cNvSpPr>
              <a:spLocks noChangeArrowheads="1"/>
            </p:cNvSpPr>
            <p:nvPr userDrawn="1"/>
          </p:nvSpPr>
          <p:spPr bwMode="hidden">
            <a:xfrm>
              <a:off x="1813" y="4232"/>
              <a:ext cx="43" cy="44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65" name="Rectangle 974"/>
            <p:cNvSpPr>
              <a:spLocks noChangeArrowheads="1"/>
            </p:cNvSpPr>
            <p:nvPr userDrawn="1"/>
          </p:nvSpPr>
          <p:spPr bwMode="hidden">
            <a:xfrm>
              <a:off x="1900" y="4232"/>
              <a:ext cx="43" cy="44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66" name="Rectangle 975"/>
            <p:cNvSpPr>
              <a:spLocks noChangeArrowheads="1"/>
            </p:cNvSpPr>
            <p:nvPr userDrawn="1"/>
          </p:nvSpPr>
          <p:spPr bwMode="hidden">
            <a:xfrm>
              <a:off x="1986" y="4232"/>
              <a:ext cx="43" cy="44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67" name="Rectangle 976"/>
            <p:cNvSpPr>
              <a:spLocks noChangeArrowheads="1"/>
            </p:cNvSpPr>
            <p:nvPr userDrawn="1"/>
          </p:nvSpPr>
          <p:spPr bwMode="hidden">
            <a:xfrm>
              <a:off x="2072" y="4232"/>
              <a:ext cx="43" cy="44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68" name="Rectangle 977"/>
            <p:cNvSpPr>
              <a:spLocks noChangeArrowheads="1"/>
            </p:cNvSpPr>
            <p:nvPr userDrawn="1"/>
          </p:nvSpPr>
          <p:spPr bwMode="hidden">
            <a:xfrm>
              <a:off x="2158" y="4232"/>
              <a:ext cx="43" cy="44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69" name="Rectangle 978"/>
            <p:cNvSpPr>
              <a:spLocks noChangeArrowheads="1"/>
            </p:cNvSpPr>
            <p:nvPr userDrawn="1"/>
          </p:nvSpPr>
          <p:spPr bwMode="hidden">
            <a:xfrm>
              <a:off x="2245" y="4232"/>
              <a:ext cx="43" cy="44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70" name="Rectangle 979"/>
            <p:cNvSpPr>
              <a:spLocks noChangeArrowheads="1"/>
            </p:cNvSpPr>
            <p:nvPr userDrawn="1"/>
          </p:nvSpPr>
          <p:spPr bwMode="hidden">
            <a:xfrm>
              <a:off x="2331" y="4232"/>
              <a:ext cx="43" cy="44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71" name="Rectangle 980"/>
            <p:cNvSpPr>
              <a:spLocks noChangeArrowheads="1"/>
            </p:cNvSpPr>
            <p:nvPr userDrawn="1"/>
          </p:nvSpPr>
          <p:spPr bwMode="hidden">
            <a:xfrm>
              <a:off x="2417" y="4232"/>
              <a:ext cx="43" cy="44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72" name="Rectangle 981"/>
            <p:cNvSpPr>
              <a:spLocks noChangeArrowheads="1"/>
            </p:cNvSpPr>
            <p:nvPr userDrawn="1"/>
          </p:nvSpPr>
          <p:spPr bwMode="hidden">
            <a:xfrm>
              <a:off x="2503" y="4232"/>
              <a:ext cx="44" cy="44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73" name="Rectangle 982"/>
            <p:cNvSpPr>
              <a:spLocks noChangeArrowheads="1"/>
            </p:cNvSpPr>
            <p:nvPr userDrawn="1"/>
          </p:nvSpPr>
          <p:spPr bwMode="hidden">
            <a:xfrm>
              <a:off x="2590" y="4232"/>
              <a:ext cx="43" cy="44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74" name="Rectangle 983"/>
            <p:cNvSpPr>
              <a:spLocks noChangeArrowheads="1"/>
            </p:cNvSpPr>
            <p:nvPr userDrawn="1"/>
          </p:nvSpPr>
          <p:spPr bwMode="hidden">
            <a:xfrm>
              <a:off x="2676" y="4232"/>
              <a:ext cx="43" cy="44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75" name="Rectangle 984"/>
            <p:cNvSpPr>
              <a:spLocks noChangeArrowheads="1"/>
            </p:cNvSpPr>
            <p:nvPr userDrawn="1"/>
          </p:nvSpPr>
          <p:spPr bwMode="hidden">
            <a:xfrm>
              <a:off x="2762" y="4232"/>
              <a:ext cx="43" cy="44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76" name="Rectangle 985"/>
            <p:cNvSpPr>
              <a:spLocks noChangeArrowheads="1"/>
            </p:cNvSpPr>
            <p:nvPr userDrawn="1"/>
          </p:nvSpPr>
          <p:spPr bwMode="hidden">
            <a:xfrm>
              <a:off x="2848" y="4232"/>
              <a:ext cx="44" cy="44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77" name="Rectangle 986"/>
            <p:cNvSpPr>
              <a:spLocks noChangeArrowheads="1"/>
            </p:cNvSpPr>
            <p:nvPr userDrawn="1"/>
          </p:nvSpPr>
          <p:spPr bwMode="hidden">
            <a:xfrm>
              <a:off x="2935" y="4232"/>
              <a:ext cx="43" cy="44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78" name="Rectangle 987"/>
            <p:cNvSpPr>
              <a:spLocks noChangeArrowheads="1"/>
            </p:cNvSpPr>
            <p:nvPr userDrawn="1"/>
          </p:nvSpPr>
          <p:spPr bwMode="hidden">
            <a:xfrm>
              <a:off x="3021" y="4232"/>
              <a:ext cx="43" cy="44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79" name="Rectangle 988"/>
            <p:cNvSpPr>
              <a:spLocks noChangeArrowheads="1"/>
            </p:cNvSpPr>
            <p:nvPr userDrawn="1"/>
          </p:nvSpPr>
          <p:spPr bwMode="hidden">
            <a:xfrm>
              <a:off x="3107" y="4232"/>
              <a:ext cx="43" cy="44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80" name="Rectangle 989"/>
            <p:cNvSpPr>
              <a:spLocks noChangeArrowheads="1"/>
            </p:cNvSpPr>
            <p:nvPr userDrawn="1"/>
          </p:nvSpPr>
          <p:spPr bwMode="hidden">
            <a:xfrm>
              <a:off x="3194" y="4232"/>
              <a:ext cx="43" cy="44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81" name="Rectangle 990"/>
            <p:cNvSpPr>
              <a:spLocks noChangeArrowheads="1"/>
            </p:cNvSpPr>
            <p:nvPr userDrawn="1"/>
          </p:nvSpPr>
          <p:spPr bwMode="hidden">
            <a:xfrm>
              <a:off x="3280" y="4232"/>
              <a:ext cx="43" cy="44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82" name="Rectangle 991"/>
            <p:cNvSpPr>
              <a:spLocks noChangeArrowheads="1"/>
            </p:cNvSpPr>
            <p:nvPr userDrawn="1"/>
          </p:nvSpPr>
          <p:spPr bwMode="hidden">
            <a:xfrm>
              <a:off x="3366" y="4232"/>
              <a:ext cx="43" cy="44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83" name="Rectangle 992"/>
            <p:cNvSpPr>
              <a:spLocks noChangeArrowheads="1"/>
            </p:cNvSpPr>
            <p:nvPr userDrawn="1"/>
          </p:nvSpPr>
          <p:spPr bwMode="hidden">
            <a:xfrm>
              <a:off x="3452" y="4232"/>
              <a:ext cx="43" cy="44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84" name="Rectangle 993"/>
            <p:cNvSpPr>
              <a:spLocks noChangeArrowheads="1"/>
            </p:cNvSpPr>
            <p:nvPr userDrawn="1"/>
          </p:nvSpPr>
          <p:spPr bwMode="hidden">
            <a:xfrm>
              <a:off x="3539" y="4232"/>
              <a:ext cx="43" cy="44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85" name="Rectangle 994"/>
            <p:cNvSpPr>
              <a:spLocks noChangeArrowheads="1"/>
            </p:cNvSpPr>
            <p:nvPr userDrawn="1"/>
          </p:nvSpPr>
          <p:spPr bwMode="hidden">
            <a:xfrm>
              <a:off x="3625" y="4232"/>
              <a:ext cx="43" cy="44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86" name="Rectangle 995"/>
            <p:cNvSpPr>
              <a:spLocks noChangeArrowheads="1"/>
            </p:cNvSpPr>
            <p:nvPr userDrawn="1"/>
          </p:nvSpPr>
          <p:spPr bwMode="hidden">
            <a:xfrm>
              <a:off x="3711" y="4232"/>
              <a:ext cx="43" cy="44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87" name="Rectangle 996"/>
            <p:cNvSpPr>
              <a:spLocks noChangeArrowheads="1"/>
            </p:cNvSpPr>
            <p:nvPr userDrawn="1"/>
          </p:nvSpPr>
          <p:spPr bwMode="hidden">
            <a:xfrm>
              <a:off x="3797" y="4232"/>
              <a:ext cx="43" cy="44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88" name="Rectangle 997"/>
            <p:cNvSpPr>
              <a:spLocks noChangeArrowheads="1"/>
            </p:cNvSpPr>
            <p:nvPr userDrawn="1"/>
          </p:nvSpPr>
          <p:spPr bwMode="hidden">
            <a:xfrm>
              <a:off x="3884" y="4232"/>
              <a:ext cx="43" cy="44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89" name="Rectangle 998"/>
            <p:cNvSpPr>
              <a:spLocks noChangeArrowheads="1"/>
            </p:cNvSpPr>
            <p:nvPr userDrawn="1"/>
          </p:nvSpPr>
          <p:spPr bwMode="hidden">
            <a:xfrm>
              <a:off x="3970" y="4232"/>
              <a:ext cx="43" cy="44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90" name="Rectangle 999"/>
            <p:cNvSpPr>
              <a:spLocks noChangeArrowheads="1"/>
            </p:cNvSpPr>
            <p:nvPr userDrawn="1"/>
          </p:nvSpPr>
          <p:spPr bwMode="hidden">
            <a:xfrm>
              <a:off x="4056" y="4232"/>
              <a:ext cx="43" cy="44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91" name="Rectangle 1000"/>
            <p:cNvSpPr>
              <a:spLocks noChangeArrowheads="1"/>
            </p:cNvSpPr>
            <p:nvPr userDrawn="1"/>
          </p:nvSpPr>
          <p:spPr bwMode="hidden">
            <a:xfrm>
              <a:off x="4142" y="4232"/>
              <a:ext cx="44" cy="44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92" name="Rectangle 1001"/>
            <p:cNvSpPr>
              <a:spLocks noChangeArrowheads="1"/>
            </p:cNvSpPr>
            <p:nvPr userDrawn="1"/>
          </p:nvSpPr>
          <p:spPr bwMode="hidden">
            <a:xfrm>
              <a:off x="4229" y="4232"/>
              <a:ext cx="43" cy="44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93" name="Rectangle 1002"/>
            <p:cNvSpPr>
              <a:spLocks noChangeArrowheads="1"/>
            </p:cNvSpPr>
            <p:nvPr userDrawn="1"/>
          </p:nvSpPr>
          <p:spPr bwMode="hidden">
            <a:xfrm>
              <a:off x="4315" y="4232"/>
              <a:ext cx="43" cy="44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94" name="Rectangle 1003"/>
            <p:cNvSpPr>
              <a:spLocks noChangeArrowheads="1"/>
            </p:cNvSpPr>
            <p:nvPr userDrawn="1"/>
          </p:nvSpPr>
          <p:spPr bwMode="hidden">
            <a:xfrm>
              <a:off x="4401" y="4232"/>
              <a:ext cx="43" cy="44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95" name="Rectangle 1004"/>
            <p:cNvSpPr>
              <a:spLocks noChangeArrowheads="1"/>
            </p:cNvSpPr>
            <p:nvPr userDrawn="1"/>
          </p:nvSpPr>
          <p:spPr bwMode="hidden">
            <a:xfrm>
              <a:off x="4487" y="4232"/>
              <a:ext cx="44" cy="44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96" name="Rectangle 1005"/>
            <p:cNvSpPr>
              <a:spLocks noChangeArrowheads="1"/>
            </p:cNvSpPr>
            <p:nvPr userDrawn="1"/>
          </p:nvSpPr>
          <p:spPr bwMode="hidden">
            <a:xfrm>
              <a:off x="4574" y="4232"/>
              <a:ext cx="43" cy="44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97" name="Rectangle 1006"/>
            <p:cNvSpPr>
              <a:spLocks noChangeArrowheads="1"/>
            </p:cNvSpPr>
            <p:nvPr userDrawn="1"/>
          </p:nvSpPr>
          <p:spPr bwMode="hidden">
            <a:xfrm>
              <a:off x="4660" y="4232"/>
              <a:ext cx="43" cy="44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98" name="Rectangle 1007"/>
            <p:cNvSpPr>
              <a:spLocks noChangeArrowheads="1"/>
            </p:cNvSpPr>
            <p:nvPr userDrawn="1"/>
          </p:nvSpPr>
          <p:spPr bwMode="hidden">
            <a:xfrm>
              <a:off x="4746" y="4232"/>
              <a:ext cx="43" cy="44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99" name="Rectangle 1008"/>
            <p:cNvSpPr>
              <a:spLocks noChangeArrowheads="1"/>
            </p:cNvSpPr>
            <p:nvPr userDrawn="1"/>
          </p:nvSpPr>
          <p:spPr bwMode="hidden">
            <a:xfrm>
              <a:off x="4832" y="4232"/>
              <a:ext cx="44" cy="44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200" name="Rectangle 1009"/>
            <p:cNvSpPr>
              <a:spLocks noChangeArrowheads="1"/>
            </p:cNvSpPr>
            <p:nvPr userDrawn="1"/>
          </p:nvSpPr>
          <p:spPr bwMode="hidden">
            <a:xfrm>
              <a:off x="4919" y="4232"/>
              <a:ext cx="43" cy="44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201" name="Rectangle 1010"/>
            <p:cNvSpPr>
              <a:spLocks noChangeArrowheads="1"/>
            </p:cNvSpPr>
            <p:nvPr userDrawn="1"/>
          </p:nvSpPr>
          <p:spPr bwMode="hidden">
            <a:xfrm>
              <a:off x="5005" y="4232"/>
              <a:ext cx="43" cy="44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202" name="Rectangle 1011"/>
            <p:cNvSpPr>
              <a:spLocks noChangeArrowheads="1"/>
            </p:cNvSpPr>
            <p:nvPr userDrawn="1"/>
          </p:nvSpPr>
          <p:spPr bwMode="hidden">
            <a:xfrm>
              <a:off x="5091" y="4232"/>
              <a:ext cx="43" cy="44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203" name="Rectangle 1012"/>
            <p:cNvSpPr>
              <a:spLocks noChangeArrowheads="1"/>
            </p:cNvSpPr>
            <p:nvPr userDrawn="1"/>
          </p:nvSpPr>
          <p:spPr bwMode="hidden">
            <a:xfrm>
              <a:off x="5178" y="4232"/>
              <a:ext cx="43" cy="44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204" name="Rectangle 1013"/>
            <p:cNvSpPr>
              <a:spLocks noChangeArrowheads="1"/>
            </p:cNvSpPr>
            <p:nvPr userDrawn="1"/>
          </p:nvSpPr>
          <p:spPr bwMode="hidden">
            <a:xfrm>
              <a:off x="5264" y="4232"/>
              <a:ext cx="43" cy="44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205" name="Rectangle 1014"/>
            <p:cNvSpPr>
              <a:spLocks noChangeArrowheads="1"/>
            </p:cNvSpPr>
            <p:nvPr userDrawn="1"/>
          </p:nvSpPr>
          <p:spPr bwMode="hidden">
            <a:xfrm>
              <a:off x="5350" y="4232"/>
              <a:ext cx="43" cy="44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206" name="Rectangle 1015"/>
            <p:cNvSpPr>
              <a:spLocks noChangeArrowheads="1"/>
            </p:cNvSpPr>
            <p:nvPr userDrawn="1"/>
          </p:nvSpPr>
          <p:spPr bwMode="hidden">
            <a:xfrm>
              <a:off x="5436" y="4232"/>
              <a:ext cx="43" cy="44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207" name="Rectangle 1016"/>
            <p:cNvSpPr>
              <a:spLocks noChangeArrowheads="1"/>
            </p:cNvSpPr>
            <p:nvPr userDrawn="1"/>
          </p:nvSpPr>
          <p:spPr bwMode="hidden">
            <a:xfrm>
              <a:off x="5523" y="4232"/>
              <a:ext cx="43" cy="44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208" name="Rectangle 1017"/>
            <p:cNvSpPr>
              <a:spLocks noChangeArrowheads="1"/>
            </p:cNvSpPr>
            <p:nvPr userDrawn="1"/>
          </p:nvSpPr>
          <p:spPr bwMode="hidden">
            <a:xfrm>
              <a:off x="5609" y="4232"/>
              <a:ext cx="43" cy="44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209" name="Rectangle 1018"/>
            <p:cNvSpPr>
              <a:spLocks noChangeArrowheads="1"/>
            </p:cNvSpPr>
            <p:nvPr userDrawn="1"/>
          </p:nvSpPr>
          <p:spPr bwMode="hidden">
            <a:xfrm>
              <a:off x="5695" y="4232"/>
              <a:ext cx="43" cy="44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210" name="Rectangle 1019"/>
            <p:cNvSpPr>
              <a:spLocks noChangeArrowheads="1"/>
            </p:cNvSpPr>
            <p:nvPr userDrawn="1"/>
          </p:nvSpPr>
          <p:spPr bwMode="hidden">
            <a:xfrm>
              <a:off x="2" y="49"/>
              <a:ext cx="43" cy="43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211" name="Rectangle 1020"/>
            <p:cNvSpPr>
              <a:spLocks noChangeArrowheads="1"/>
            </p:cNvSpPr>
            <p:nvPr userDrawn="1"/>
          </p:nvSpPr>
          <p:spPr bwMode="hidden">
            <a:xfrm>
              <a:off x="88" y="49"/>
              <a:ext cx="43" cy="43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212" name="Rectangle 1021"/>
            <p:cNvSpPr>
              <a:spLocks noChangeArrowheads="1"/>
            </p:cNvSpPr>
            <p:nvPr userDrawn="1"/>
          </p:nvSpPr>
          <p:spPr bwMode="hidden">
            <a:xfrm>
              <a:off x="174" y="49"/>
              <a:ext cx="43" cy="43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213" name="Rectangle 1022"/>
            <p:cNvSpPr>
              <a:spLocks noChangeArrowheads="1"/>
            </p:cNvSpPr>
            <p:nvPr userDrawn="1"/>
          </p:nvSpPr>
          <p:spPr bwMode="hidden">
            <a:xfrm>
              <a:off x="261" y="49"/>
              <a:ext cx="43" cy="43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214" name="Rectangle 1023"/>
            <p:cNvSpPr>
              <a:spLocks noChangeArrowheads="1"/>
            </p:cNvSpPr>
            <p:nvPr userDrawn="1"/>
          </p:nvSpPr>
          <p:spPr bwMode="hidden">
            <a:xfrm>
              <a:off x="347" y="49"/>
              <a:ext cx="43" cy="43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215" name="Rectangle 0"/>
            <p:cNvSpPr>
              <a:spLocks noChangeArrowheads="1"/>
            </p:cNvSpPr>
            <p:nvPr userDrawn="1"/>
          </p:nvSpPr>
          <p:spPr bwMode="hidden">
            <a:xfrm>
              <a:off x="433" y="49"/>
              <a:ext cx="43" cy="43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216" name="Rectangle 1"/>
            <p:cNvSpPr>
              <a:spLocks noChangeArrowheads="1"/>
            </p:cNvSpPr>
            <p:nvPr userDrawn="1"/>
          </p:nvSpPr>
          <p:spPr bwMode="hidden">
            <a:xfrm>
              <a:off x="519" y="49"/>
              <a:ext cx="44" cy="43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217" name="Rectangle 2"/>
            <p:cNvSpPr>
              <a:spLocks noChangeArrowheads="1"/>
            </p:cNvSpPr>
            <p:nvPr userDrawn="1"/>
          </p:nvSpPr>
          <p:spPr bwMode="hidden">
            <a:xfrm>
              <a:off x="606" y="49"/>
              <a:ext cx="43" cy="43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218" name="Rectangle 3"/>
            <p:cNvSpPr>
              <a:spLocks noChangeArrowheads="1"/>
            </p:cNvSpPr>
            <p:nvPr userDrawn="1"/>
          </p:nvSpPr>
          <p:spPr bwMode="hidden">
            <a:xfrm>
              <a:off x="692" y="49"/>
              <a:ext cx="43" cy="43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219" name="Rectangle 4"/>
            <p:cNvSpPr>
              <a:spLocks noChangeArrowheads="1"/>
            </p:cNvSpPr>
            <p:nvPr userDrawn="1"/>
          </p:nvSpPr>
          <p:spPr bwMode="hidden">
            <a:xfrm>
              <a:off x="778" y="49"/>
              <a:ext cx="43" cy="43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220" name="Rectangle 5"/>
            <p:cNvSpPr>
              <a:spLocks noChangeArrowheads="1"/>
            </p:cNvSpPr>
            <p:nvPr userDrawn="1"/>
          </p:nvSpPr>
          <p:spPr bwMode="hidden">
            <a:xfrm>
              <a:off x="864" y="49"/>
              <a:ext cx="44" cy="43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221" name="Rectangle 6"/>
            <p:cNvSpPr>
              <a:spLocks noChangeArrowheads="1"/>
            </p:cNvSpPr>
            <p:nvPr userDrawn="1"/>
          </p:nvSpPr>
          <p:spPr bwMode="hidden">
            <a:xfrm>
              <a:off x="951" y="49"/>
              <a:ext cx="43" cy="43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222" name="Rectangle 7"/>
            <p:cNvSpPr>
              <a:spLocks noChangeArrowheads="1"/>
            </p:cNvSpPr>
            <p:nvPr userDrawn="1"/>
          </p:nvSpPr>
          <p:spPr bwMode="hidden">
            <a:xfrm>
              <a:off x="1037" y="49"/>
              <a:ext cx="43" cy="43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223" name="Rectangle 8"/>
            <p:cNvSpPr>
              <a:spLocks noChangeArrowheads="1"/>
            </p:cNvSpPr>
            <p:nvPr userDrawn="1"/>
          </p:nvSpPr>
          <p:spPr bwMode="hidden">
            <a:xfrm>
              <a:off x="1123" y="49"/>
              <a:ext cx="43" cy="43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224" name="Rectangle 9"/>
            <p:cNvSpPr>
              <a:spLocks noChangeArrowheads="1"/>
            </p:cNvSpPr>
            <p:nvPr userDrawn="1"/>
          </p:nvSpPr>
          <p:spPr bwMode="hidden">
            <a:xfrm>
              <a:off x="1209" y="49"/>
              <a:ext cx="44" cy="43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225" name="Rectangle 10"/>
            <p:cNvSpPr>
              <a:spLocks noChangeArrowheads="1"/>
            </p:cNvSpPr>
            <p:nvPr userDrawn="1"/>
          </p:nvSpPr>
          <p:spPr bwMode="hidden">
            <a:xfrm>
              <a:off x="1296" y="49"/>
              <a:ext cx="43" cy="43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226" name="Rectangle 11"/>
            <p:cNvSpPr>
              <a:spLocks noChangeArrowheads="1"/>
            </p:cNvSpPr>
            <p:nvPr userDrawn="1"/>
          </p:nvSpPr>
          <p:spPr bwMode="hidden">
            <a:xfrm>
              <a:off x="1382" y="49"/>
              <a:ext cx="43" cy="43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227" name="Rectangle 12"/>
            <p:cNvSpPr>
              <a:spLocks noChangeArrowheads="1"/>
            </p:cNvSpPr>
            <p:nvPr userDrawn="1"/>
          </p:nvSpPr>
          <p:spPr bwMode="hidden">
            <a:xfrm>
              <a:off x="1468" y="49"/>
              <a:ext cx="43" cy="43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228" name="Rectangle 13"/>
            <p:cNvSpPr>
              <a:spLocks noChangeArrowheads="1"/>
            </p:cNvSpPr>
            <p:nvPr userDrawn="1"/>
          </p:nvSpPr>
          <p:spPr bwMode="hidden">
            <a:xfrm>
              <a:off x="1555" y="49"/>
              <a:ext cx="43" cy="43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229" name="Rectangle 14"/>
            <p:cNvSpPr>
              <a:spLocks noChangeArrowheads="1"/>
            </p:cNvSpPr>
            <p:nvPr userDrawn="1"/>
          </p:nvSpPr>
          <p:spPr bwMode="hidden">
            <a:xfrm>
              <a:off x="1641" y="49"/>
              <a:ext cx="43" cy="43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230" name="Rectangle 15"/>
            <p:cNvSpPr>
              <a:spLocks noChangeArrowheads="1"/>
            </p:cNvSpPr>
            <p:nvPr userDrawn="1"/>
          </p:nvSpPr>
          <p:spPr bwMode="hidden">
            <a:xfrm>
              <a:off x="1727" y="49"/>
              <a:ext cx="43" cy="43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231" name="Rectangle 16"/>
            <p:cNvSpPr>
              <a:spLocks noChangeArrowheads="1"/>
            </p:cNvSpPr>
            <p:nvPr userDrawn="1"/>
          </p:nvSpPr>
          <p:spPr bwMode="hidden">
            <a:xfrm>
              <a:off x="1813" y="49"/>
              <a:ext cx="43" cy="43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232" name="Rectangle 17"/>
            <p:cNvSpPr>
              <a:spLocks noChangeArrowheads="1"/>
            </p:cNvSpPr>
            <p:nvPr userDrawn="1"/>
          </p:nvSpPr>
          <p:spPr bwMode="hidden">
            <a:xfrm>
              <a:off x="1900" y="49"/>
              <a:ext cx="43" cy="43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233" name="Rectangle 18"/>
            <p:cNvSpPr>
              <a:spLocks noChangeArrowheads="1"/>
            </p:cNvSpPr>
            <p:nvPr userDrawn="1"/>
          </p:nvSpPr>
          <p:spPr bwMode="hidden">
            <a:xfrm>
              <a:off x="1986" y="49"/>
              <a:ext cx="43" cy="43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234" name="Rectangle 19"/>
            <p:cNvSpPr>
              <a:spLocks noChangeArrowheads="1"/>
            </p:cNvSpPr>
            <p:nvPr userDrawn="1"/>
          </p:nvSpPr>
          <p:spPr bwMode="hidden">
            <a:xfrm>
              <a:off x="2072" y="49"/>
              <a:ext cx="43" cy="43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235" name="Rectangle 20"/>
            <p:cNvSpPr>
              <a:spLocks noChangeArrowheads="1"/>
            </p:cNvSpPr>
            <p:nvPr userDrawn="1"/>
          </p:nvSpPr>
          <p:spPr bwMode="hidden">
            <a:xfrm>
              <a:off x="2158" y="49"/>
              <a:ext cx="43" cy="43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236" name="Rectangle 21"/>
            <p:cNvSpPr>
              <a:spLocks noChangeArrowheads="1"/>
            </p:cNvSpPr>
            <p:nvPr userDrawn="1"/>
          </p:nvSpPr>
          <p:spPr bwMode="hidden">
            <a:xfrm>
              <a:off x="2245" y="49"/>
              <a:ext cx="43" cy="43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237" name="Rectangle 22"/>
            <p:cNvSpPr>
              <a:spLocks noChangeArrowheads="1"/>
            </p:cNvSpPr>
            <p:nvPr userDrawn="1"/>
          </p:nvSpPr>
          <p:spPr bwMode="hidden">
            <a:xfrm>
              <a:off x="2331" y="49"/>
              <a:ext cx="43" cy="43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238" name="Rectangle 23"/>
            <p:cNvSpPr>
              <a:spLocks noChangeArrowheads="1"/>
            </p:cNvSpPr>
            <p:nvPr userDrawn="1"/>
          </p:nvSpPr>
          <p:spPr bwMode="hidden">
            <a:xfrm>
              <a:off x="2417" y="49"/>
              <a:ext cx="43" cy="43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239" name="Rectangle 24"/>
            <p:cNvSpPr>
              <a:spLocks noChangeArrowheads="1"/>
            </p:cNvSpPr>
            <p:nvPr userDrawn="1"/>
          </p:nvSpPr>
          <p:spPr bwMode="hidden">
            <a:xfrm>
              <a:off x="2503" y="49"/>
              <a:ext cx="44" cy="43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240" name="Rectangle 25"/>
            <p:cNvSpPr>
              <a:spLocks noChangeArrowheads="1"/>
            </p:cNvSpPr>
            <p:nvPr userDrawn="1"/>
          </p:nvSpPr>
          <p:spPr bwMode="hidden">
            <a:xfrm>
              <a:off x="2590" y="49"/>
              <a:ext cx="43" cy="43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241" name="Rectangle 26"/>
            <p:cNvSpPr>
              <a:spLocks noChangeArrowheads="1"/>
            </p:cNvSpPr>
            <p:nvPr userDrawn="1"/>
          </p:nvSpPr>
          <p:spPr bwMode="hidden">
            <a:xfrm>
              <a:off x="2676" y="49"/>
              <a:ext cx="43" cy="43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242" name="Rectangle 27"/>
            <p:cNvSpPr>
              <a:spLocks noChangeArrowheads="1"/>
            </p:cNvSpPr>
            <p:nvPr userDrawn="1"/>
          </p:nvSpPr>
          <p:spPr bwMode="hidden">
            <a:xfrm>
              <a:off x="2762" y="49"/>
              <a:ext cx="43" cy="43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243" name="Rectangle 28"/>
            <p:cNvSpPr>
              <a:spLocks noChangeArrowheads="1"/>
            </p:cNvSpPr>
            <p:nvPr userDrawn="1"/>
          </p:nvSpPr>
          <p:spPr bwMode="hidden">
            <a:xfrm>
              <a:off x="2848" y="49"/>
              <a:ext cx="44" cy="43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244" name="Rectangle 29"/>
            <p:cNvSpPr>
              <a:spLocks noChangeArrowheads="1"/>
            </p:cNvSpPr>
            <p:nvPr userDrawn="1"/>
          </p:nvSpPr>
          <p:spPr bwMode="hidden">
            <a:xfrm>
              <a:off x="2935" y="49"/>
              <a:ext cx="43" cy="43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245" name="Rectangle 30"/>
            <p:cNvSpPr>
              <a:spLocks noChangeArrowheads="1"/>
            </p:cNvSpPr>
            <p:nvPr userDrawn="1"/>
          </p:nvSpPr>
          <p:spPr bwMode="hidden">
            <a:xfrm>
              <a:off x="3021" y="49"/>
              <a:ext cx="43" cy="43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246" name="Rectangle 31"/>
            <p:cNvSpPr>
              <a:spLocks noChangeArrowheads="1"/>
            </p:cNvSpPr>
            <p:nvPr userDrawn="1"/>
          </p:nvSpPr>
          <p:spPr bwMode="hidden">
            <a:xfrm>
              <a:off x="3107" y="49"/>
              <a:ext cx="43" cy="43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247" name="Rectangle 32"/>
            <p:cNvSpPr>
              <a:spLocks noChangeArrowheads="1"/>
            </p:cNvSpPr>
            <p:nvPr userDrawn="1"/>
          </p:nvSpPr>
          <p:spPr bwMode="hidden">
            <a:xfrm>
              <a:off x="3194" y="49"/>
              <a:ext cx="43" cy="43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248" name="Rectangle 33"/>
            <p:cNvSpPr>
              <a:spLocks noChangeArrowheads="1"/>
            </p:cNvSpPr>
            <p:nvPr userDrawn="1"/>
          </p:nvSpPr>
          <p:spPr bwMode="hidden">
            <a:xfrm>
              <a:off x="3280" y="49"/>
              <a:ext cx="43" cy="43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249" name="Rectangle 34"/>
            <p:cNvSpPr>
              <a:spLocks noChangeArrowheads="1"/>
            </p:cNvSpPr>
            <p:nvPr userDrawn="1"/>
          </p:nvSpPr>
          <p:spPr bwMode="hidden">
            <a:xfrm>
              <a:off x="3366" y="49"/>
              <a:ext cx="43" cy="43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250" name="Rectangle 35"/>
            <p:cNvSpPr>
              <a:spLocks noChangeArrowheads="1"/>
            </p:cNvSpPr>
            <p:nvPr userDrawn="1"/>
          </p:nvSpPr>
          <p:spPr bwMode="hidden">
            <a:xfrm>
              <a:off x="3452" y="49"/>
              <a:ext cx="43" cy="43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251" name="Rectangle 36"/>
            <p:cNvSpPr>
              <a:spLocks noChangeArrowheads="1"/>
            </p:cNvSpPr>
            <p:nvPr userDrawn="1"/>
          </p:nvSpPr>
          <p:spPr bwMode="hidden">
            <a:xfrm>
              <a:off x="3539" y="49"/>
              <a:ext cx="43" cy="43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252" name="Rectangle 37"/>
            <p:cNvSpPr>
              <a:spLocks noChangeArrowheads="1"/>
            </p:cNvSpPr>
            <p:nvPr userDrawn="1"/>
          </p:nvSpPr>
          <p:spPr bwMode="hidden">
            <a:xfrm>
              <a:off x="3625" y="49"/>
              <a:ext cx="43" cy="43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253" name="Rectangle 38"/>
            <p:cNvSpPr>
              <a:spLocks noChangeArrowheads="1"/>
            </p:cNvSpPr>
            <p:nvPr userDrawn="1"/>
          </p:nvSpPr>
          <p:spPr bwMode="hidden">
            <a:xfrm>
              <a:off x="3711" y="49"/>
              <a:ext cx="43" cy="43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254" name="Rectangle 39"/>
            <p:cNvSpPr>
              <a:spLocks noChangeArrowheads="1"/>
            </p:cNvSpPr>
            <p:nvPr userDrawn="1"/>
          </p:nvSpPr>
          <p:spPr bwMode="hidden">
            <a:xfrm>
              <a:off x="3797" y="49"/>
              <a:ext cx="43" cy="43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255" name="Rectangle 40"/>
            <p:cNvSpPr>
              <a:spLocks noChangeArrowheads="1"/>
            </p:cNvSpPr>
            <p:nvPr userDrawn="1"/>
          </p:nvSpPr>
          <p:spPr bwMode="hidden">
            <a:xfrm>
              <a:off x="3884" y="49"/>
              <a:ext cx="43" cy="43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256" name="Rectangle 41"/>
            <p:cNvSpPr>
              <a:spLocks noChangeArrowheads="1"/>
            </p:cNvSpPr>
            <p:nvPr userDrawn="1"/>
          </p:nvSpPr>
          <p:spPr bwMode="hidden">
            <a:xfrm>
              <a:off x="3970" y="49"/>
              <a:ext cx="43" cy="43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257" name="Rectangle 42"/>
            <p:cNvSpPr>
              <a:spLocks noChangeArrowheads="1"/>
            </p:cNvSpPr>
            <p:nvPr userDrawn="1"/>
          </p:nvSpPr>
          <p:spPr bwMode="hidden">
            <a:xfrm>
              <a:off x="4056" y="49"/>
              <a:ext cx="43" cy="43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258" name="Rectangle 43"/>
            <p:cNvSpPr>
              <a:spLocks noChangeArrowheads="1"/>
            </p:cNvSpPr>
            <p:nvPr userDrawn="1"/>
          </p:nvSpPr>
          <p:spPr bwMode="hidden">
            <a:xfrm>
              <a:off x="4142" y="49"/>
              <a:ext cx="44" cy="43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259" name="Rectangle 44"/>
            <p:cNvSpPr>
              <a:spLocks noChangeArrowheads="1"/>
            </p:cNvSpPr>
            <p:nvPr userDrawn="1"/>
          </p:nvSpPr>
          <p:spPr bwMode="hidden">
            <a:xfrm>
              <a:off x="4229" y="49"/>
              <a:ext cx="43" cy="43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260" name="Rectangle 45"/>
            <p:cNvSpPr>
              <a:spLocks noChangeArrowheads="1"/>
            </p:cNvSpPr>
            <p:nvPr userDrawn="1"/>
          </p:nvSpPr>
          <p:spPr bwMode="hidden">
            <a:xfrm>
              <a:off x="4315" y="49"/>
              <a:ext cx="43" cy="43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261" name="Rectangle 46"/>
            <p:cNvSpPr>
              <a:spLocks noChangeArrowheads="1"/>
            </p:cNvSpPr>
            <p:nvPr userDrawn="1"/>
          </p:nvSpPr>
          <p:spPr bwMode="hidden">
            <a:xfrm>
              <a:off x="4401" y="49"/>
              <a:ext cx="43" cy="43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262" name="Rectangle 47"/>
            <p:cNvSpPr>
              <a:spLocks noChangeArrowheads="1"/>
            </p:cNvSpPr>
            <p:nvPr userDrawn="1"/>
          </p:nvSpPr>
          <p:spPr bwMode="hidden">
            <a:xfrm>
              <a:off x="4487" y="49"/>
              <a:ext cx="44" cy="43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263" name="Rectangle 48"/>
            <p:cNvSpPr>
              <a:spLocks noChangeArrowheads="1"/>
            </p:cNvSpPr>
            <p:nvPr userDrawn="1"/>
          </p:nvSpPr>
          <p:spPr bwMode="hidden">
            <a:xfrm>
              <a:off x="4574" y="49"/>
              <a:ext cx="43" cy="43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264" name="Rectangle 49"/>
            <p:cNvSpPr>
              <a:spLocks noChangeArrowheads="1"/>
            </p:cNvSpPr>
            <p:nvPr userDrawn="1"/>
          </p:nvSpPr>
          <p:spPr bwMode="hidden">
            <a:xfrm>
              <a:off x="4660" y="49"/>
              <a:ext cx="43" cy="43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265" name="Rectangle 50"/>
            <p:cNvSpPr>
              <a:spLocks noChangeArrowheads="1"/>
            </p:cNvSpPr>
            <p:nvPr userDrawn="1"/>
          </p:nvSpPr>
          <p:spPr bwMode="hidden">
            <a:xfrm>
              <a:off x="4746" y="49"/>
              <a:ext cx="43" cy="43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266" name="Rectangle 51"/>
            <p:cNvSpPr>
              <a:spLocks noChangeArrowheads="1"/>
            </p:cNvSpPr>
            <p:nvPr userDrawn="1"/>
          </p:nvSpPr>
          <p:spPr bwMode="hidden">
            <a:xfrm>
              <a:off x="4832" y="49"/>
              <a:ext cx="44" cy="43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267" name="Rectangle 52"/>
            <p:cNvSpPr>
              <a:spLocks noChangeArrowheads="1"/>
            </p:cNvSpPr>
            <p:nvPr userDrawn="1"/>
          </p:nvSpPr>
          <p:spPr bwMode="hidden">
            <a:xfrm>
              <a:off x="4919" y="49"/>
              <a:ext cx="43" cy="43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268" name="Rectangle 53"/>
            <p:cNvSpPr>
              <a:spLocks noChangeArrowheads="1"/>
            </p:cNvSpPr>
            <p:nvPr userDrawn="1"/>
          </p:nvSpPr>
          <p:spPr bwMode="hidden">
            <a:xfrm>
              <a:off x="5005" y="49"/>
              <a:ext cx="43" cy="43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269" name="Rectangle 54"/>
            <p:cNvSpPr>
              <a:spLocks noChangeArrowheads="1"/>
            </p:cNvSpPr>
            <p:nvPr userDrawn="1"/>
          </p:nvSpPr>
          <p:spPr bwMode="hidden">
            <a:xfrm>
              <a:off x="5091" y="49"/>
              <a:ext cx="43" cy="43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270" name="Rectangle 55"/>
            <p:cNvSpPr>
              <a:spLocks noChangeArrowheads="1"/>
            </p:cNvSpPr>
            <p:nvPr userDrawn="1"/>
          </p:nvSpPr>
          <p:spPr bwMode="hidden">
            <a:xfrm>
              <a:off x="5178" y="49"/>
              <a:ext cx="43" cy="43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271" name="Rectangle 56"/>
            <p:cNvSpPr>
              <a:spLocks noChangeArrowheads="1"/>
            </p:cNvSpPr>
            <p:nvPr userDrawn="1"/>
          </p:nvSpPr>
          <p:spPr bwMode="hidden">
            <a:xfrm>
              <a:off x="5264" y="49"/>
              <a:ext cx="43" cy="43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272" name="Rectangle 57"/>
            <p:cNvSpPr>
              <a:spLocks noChangeArrowheads="1"/>
            </p:cNvSpPr>
            <p:nvPr userDrawn="1"/>
          </p:nvSpPr>
          <p:spPr bwMode="hidden">
            <a:xfrm>
              <a:off x="5350" y="49"/>
              <a:ext cx="43" cy="43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273" name="Rectangle 58"/>
            <p:cNvSpPr>
              <a:spLocks noChangeArrowheads="1"/>
            </p:cNvSpPr>
            <p:nvPr userDrawn="1"/>
          </p:nvSpPr>
          <p:spPr bwMode="hidden">
            <a:xfrm>
              <a:off x="5436" y="49"/>
              <a:ext cx="43" cy="43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274" name="Rectangle 59"/>
            <p:cNvSpPr>
              <a:spLocks noChangeArrowheads="1"/>
            </p:cNvSpPr>
            <p:nvPr userDrawn="1"/>
          </p:nvSpPr>
          <p:spPr bwMode="hidden">
            <a:xfrm>
              <a:off x="5523" y="49"/>
              <a:ext cx="43" cy="43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275" name="Rectangle 60"/>
            <p:cNvSpPr>
              <a:spLocks noChangeArrowheads="1"/>
            </p:cNvSpPr>
            <p:nvPr userDrawn="1"/>
          </p:nvSpPr>
          <p:spPr bwMode="hidden">
            <a:xfrm>
              <a:off x="5609" y="49"/>
              <a:ext cx="43" cy="43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276" name="Rectangle 61"/>
            <p:cNvSpPr>
              <a:spLocks noChangeArrowheads="1"/>
            </p:cNvSpPr>
            <p:nvPr userDrawn="1"/>
          </p:nvSpPr>
          <p:spPr bwMode="hidden">
            <a:xfrm>
              <a:off x="5695" y="49"/>
              <a:ext cx="43" cy="43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</p:grpSp>
      <p:sp>
        <p:nvSpPr>
          <p:cNvPr id="46148" name="Rectangle 68"/>
          <p:cNvSpPr>
            <a:spLocks noGrp="1" noChangeArrowheads="1"/>
          </p:cNvSpPr>
          <p:nvPr>
            <p:ph type="ctrTitle"/>
          </p:nvPr>
        </p:nvSpPr>
        <p:spPr>
          <a:xfrm>
            <a:off x="685800" y="2438400"/>
            <a:ext cx="7772400" cy="1143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nl-NL" noProof="0" smtClean="0"/>
              <a:t>Click to edit Master title style</a:t>
            </a:r>
          </a:p>
        </p:txBody>
      </p:sp>
      <p:sp>
        <p:nvSpPr>
          <p:cNvPr id="46149" name="Rectangle 6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6002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nl-NL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15314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5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16-10-2001</a:t>
            </a:r>
          </a:p>
        </p:txBody>
      </p:sp>
      <p:sp>
        <p:nvSpPr>
          <p:cNvPr id="5" name="Rectangle 50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BDF5D-BD95-471C-AFF7-B985D63DCD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1675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304800"/>
            <a:ext cx="21336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2484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5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16-10-2001</a:t>
            </a:r>
          </a:p>
        </p:txBody>
      </p:sp>
      <p:sp>
        <p:nvSpPr>
          <p:cNvPr id="5" name="Rectangle 50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951A9-9EA6-4C62-8939-03732A68F1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7037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5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16-10-2001</a:t>
            </a:r>
          </a:p>
        </p:txBody>
      </p:sp>
      <p:sp>
        <p:nvSpPr>
          <p:cNvPr id="5" name="Rectangle 50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8487E-206C-4C7C-8C53-3BB085C879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5924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16-10-2001</a:t>
            </a:r>
          </a:p>
        </p:txBody>
      </p:sp>
      <p:sp>
        <p:nvSpPr>
          <p:cNvPr id="5" name="Rectangle 50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E1771-AF10-4AC6-9A36-549CBC8596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9445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91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191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Rectangle 5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16-10-2001</a:t>
            </a:r>
          </a:p>
        </p:txBody>
      </p:sp>
      <p:sp>
        <p:nvSpPr>
          <p:cNvPr id="6" name="Rectangle 50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D1B5D-F7C9-49B6-B251-94E8E918FD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0836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Rectangle 5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16-10-2001</a:t>
            </a:r>
          </a:p>
        </p:txBody>
      </p:sp>
      <p:sp>
        <p:nvSpPr>
          <p:cNvPr id="8" name="Rectangle 50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DE487E-817B-4E7E-8C8D-B193F764EE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962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Rectangle 5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16-10-2001</a:t>
            </a:r>
          </a:p>
        </p:txBody>
      </p:sp>
      <p:sp>
        <p:nvSpPr>
          <p:cNvPr id="4" name="Rectangle 50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17884-08C9-407A-98AC-36D37B786A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0472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16-10-2001</a:t>
            </a:r>
          </a:p>
        </p:txBody>
      </p:sp>
      <p:sp>
        <p:nvSpPr>
          <p:cNvPr id="3" name="Rectangle 50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0D407-56A6-4256-8414-79FE1CAD20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3804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16-10-2001</a:t>
            </a:r>
          </a:p>
        </p:txBody>
      </p:sp>
      <p:sp>
        <p:nvSpPr>
          <p:cNvPr id="6" name="Rectangle 50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D285F-91F0-4F6C-9C92-271CC9849E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1788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16-10-2001</a:t>
            </a:r>
          </a:p>
        </p:txBody>
      </p:sp>
      <p:sp>
        <p:nvSpPr>
          <p:cNvPr id="6" name="Rectangle 50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AEA49-73B5-45B4-8817-5F4FE89113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8173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46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168" name="Rectangle 1464"/>
            <p:cNvSpPr>
              <a:spLocks noChangeArrowheads="1"/>
            </p:cNvSpPr>
            <p:nvPr userDrawn="1"/>
          </p:nvSpPr>
          <p:spPr bwMode="white">
            <a:xfrm>
              <a:off x="0" y="0"/>
              <a:ext cx="5760" cy="43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169" name="Rectangle 1465"/>
            <p:cNvSpPr>
              <a:spLocks noChangeArrowheads="1"/>
            </p:cNvSpPr>
            <p:nvPr userDrawn="1"/>
          </p:nvSpPr>
          <p:spPr bwMode="auto">
            <a:xfrm>
              <a:off x="2" y="4232"/>
              <a:ext cx="43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170" name="Rectangle 1466"/>
            <p:cNvSpPr>
              <a:spLocks noChangeArrowheads="1"/>
            </p:cNvSpPr>
            <p:nvPr userDrawn="1"/>
          </p:nvSpPr>
          <p:spPr bwMode="auto">
            <a:xfrm>
              <a:off x="88" y="4232"/>
              <a:ext cx="43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171" name="Rectangle 1467"/>
            <p:cNvSpPr>
              <a:spLocks noChangeArrowheads="1"/>
            </p:cNvSpPr>
            <p:nvPr userDrawn="1"/>
          </p:nvSpPr>
          <p:spPr bwMode="auto">
            <a:xfrm>
              <a:off x="174" y="4232"/>
              <a:ext cx="43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172" name="Rectangle 1468"/>
            <p:cNvSpPr>
              <a:spLocks noChangeArrowheads="1"/>
            </p:cNvSpPr>
            <p:nvPr userDrawn="1"/>
          </p:nvSpPr>
          <p:spPr bwMode="auto">
            <a:xfrm>
              <a:off x="261" y="4232"/>
              <a:ext cx="43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173" name="Rectangle 1469"/>
            <p:cNvSpPr>
              <a:spLocks noChangeArrowheads="1"/>
            </p:cNvSpPr>
            <p:nvPr userDrawn="1"/>
          </p:nvSpPr>
          <p:spPr bwMode="auto">
            <a:xfrm>
              <a:off x="347" y="4232"/>
              <a:ext cx="43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174" name="Rectangle 1470"/>
            <p:cNvSpPr>
              <a:spLocks noChangeArrowheads="1"/>
            </p:cNvSpPr>
            <p:nvPr userDrawn="1"/>
          </p:nvSpPr>
          <p:spPr bwMode="auto">
            <a:xfrm>
              <a:off x="433" y="4232"/>
              <a:ext cx="43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175" name="Rectangle 1471"/>
            <p:cNvSpPr>
              <a:spLocks noChangeArrowheads="1"/>
            </p:cNvSpPr>
            <p:nvPr userDrawn="1"/>
          </p:nvSpPr>
          <p:spPr bwMode="auto">
            <a:xfrm>
              <a:off x="519" y="4232"/>
              <a:ext cx="44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176" name="Rectangle 1472"/>
            <p:cNvSpPr>
              <a:spLocks noChangeArrowheads="1"/>
            </p:cNvSpPr>
            <p:nvPr userDrawn="1"/>
          </p:nvSpPr>
          <p:spPr bwMode="auto">
            <a:xfrm>
              <a:off x="606" y="4232"/>
              <a:ext cx="43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177" name="Rectangle 1473"/>
            <p:cNvSpPr>
              <a:spLocks noChangeArrowheads="1"/>
            </p:cNvSpPr>
            <p:nvPr userDrawn="1"/>
          </p:nvSpPr>
          <p:spPr bwMode="auto">
            <a:xfrm>
              <a:off x="692" y="4232"/>
              <a:ext cx="43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178" name="Rectangle 1474"/>
            <p:cNvSpPr>
              <a:spLocks noChangeArrowheads="1"/>
            </p:cNvSpPr>
            <p:nvPr userDrawn="1"/>
          </p:nvSpPr>
          <p:spPr bwMode="auto">
            <a:xfrm>
              <a:off x="778" y="4232"/>
              <a:ext cx="43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179" name="Rectangle 1475"/>
            <p:cNvSpPr>
              <a:spLocks noChangeArrowheads="1"/>
            </p:cNvSpPr>
            <p:nvPr userDrawn="1"/>
          </p:nvSpPr>
          <p:spPr bwMode="auto">
            <a:xfrm>
              <a:off x="864" y="4232"/>
              <a:ext cx="44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180" name="Rectangle 1476"/>
            <p:cNvSpPr>
              <a:spLocks noChangeArrowheads="1"/>
            </p:cNvSpPr>
            <p:nvPr userDrawn="1"/>
          </p:nvSpPr>
          <p:spPr bwMode="auto">
            <a:xfrm>
              <a:off x="951" y="4232"/>
              <a:ext cx="43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181" name="Rectangle 1477"/>
            <p:cNvSpPr>
              <a:spLocks noChangeArrowheads="1"/>
            </p:cNvSpPr>
            <p:nvPr userDrawn="1"/>
          </p:nvSpPr>
          <p:spPr bwMode="auto">
            <a:xfrm>
              <a:off x="1037" y="4232"/>
              <a:ext cx="43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182" name="Rectangle 1478"/>
            <p:cNvSpPr>
              <a:spLocks noChangeArrowheads="1"/>
            </p:cNvSpPr>
            <p:nvPr userDrawn="1"/>
          </p:nvSpPr>
          <p:spPr bwMode="auto">
            <a:xfrm>
              <a:off x="1123" y="4232"/>
              <a:ext cx="43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183" name="Rectangle 1479"/>
            <p:cNvSpPr>
              <a:spLocks noChangeArrowheads="1"/>
            </p:cNvSpPr>
            <p:nvPr userDrawn="1"/>
          </p:nvSpPr>
          <p:spPr bwMode="auto">
            <a:xfrm>
              <a:off x="1209" y="4232"/>
              <a:ext cx="44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184" name="Rectangle 1480"/>
            <p:cNvSpPr>
              <a:spLocks noChangeArrowheads="1"/>
            </p:cNvSpPr>
            <p:nvPr userDrawn="1"/>
          </p:nvSpPr>
          <p:spPr bwMode="auto">
            <a:xfrm>
              <a:off x="1296" y="4232"/>
              <a:ext cx="43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185" name="Rectangle 1481"/>
            <p:cNvSpPr>
              <a:spLocks noChangeArrowheads="1"/>
            </p:cNvSpPr>
            <p:nvPr userDrawn="1"/>
          </p:nvSpPr>
          <p:spPr bwMode="auto">
            <a:xfrm>
              <a:off x="1382" y="4232"/>
              <a:ext cx="43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186" name="Rectangle 1482"/>
            <p:cNvSpPr>
              <a:spLocks noChangeArrowheads="1"/>
            </p:cNvSpPr>
            <p:nvPr userDrawn="1"/>
          </p:nvSpPr>
          <p:spPr bwMode="auto">
            <a:xfrm>
              <a:off x="1468" y="4232"/>
              <a:ext cx="43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187" name="Rectangle 1483"/>
            <p:cNvSpPr>
              <a:spLocks noChangeArrowheads="1"/>
            </p:cNvSpPr>
            <p:nvPr userDrawn="1"/>
          </p:nvSpPr>
          <p:spPr bwMode="auto">
            <a:xfrm>
              <a:off x="1555" y="4232"/>
              <a:ext cx="43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188" name="Rectangle 1484"/>
            <p:cNvSpPr>
              <a:spLocks noChangeArrowheads="1"/>
            </p:cNvSpPr>
            <p:nvPr userDrawn="1"/>
          </p:nvSpPr>
          <p:spPr bwMode="auto">
            <a:xfrm>
              <a:off x="1641" y="4232"/>
              <a:ext cx="43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189" name="Rectangle 1485"/>
            <p:cNvSpPr>
              <a:spLocks noChangeArrowheads="1"/>
            </p:cNvSpPr>
            <p:nvPr userDrawn="1"/>
          </p:nvSpPr>
          <p:spPr bwMode="auto">
            <a:xfrm>
              <a:off x="1727" y="4232"/>
              <a:ext cx="43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190" name="Rectangle 1486"/>
            <p:cNvSpPr>
              <a:spLocks noChangeArrowheads="1"/>
            </p:cNvSpPr>
            <p:nvPr userDrawn="1"/>
          </p:nvSpPr>
          <p:spPr bwMode="auto">
            <a:xfrm>
              <a:off x="1813" y="4232"/>
              <a:ext cx="43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191" name="Rectangle 1487"/>
            <p:cNvSpPr>
              <a:spLocks noChangeArrowheads="1"/>
            </p:cNvSpPr>
            <p:nvPr userDrawn="1"/>
          </p:nvSpPr>
          <p:spPr bwMode="auto">
            <a:xfrm>
              <a:off x="1900" y="4232"/>
              <a:ext cx="43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192" name="Rectangle 1488"/>
            <p:cNvSpPr>
              <a:spLocks noChangeArrowheads="1"/>
            </p:cNvSpPr>
            <p:nvPr userDrawn="1"/>
          </p:nvSpPr>
          <p:spPr bwMode="auto">
            <a:xfrm>
              <a:off x="1986" y="4232"/>
              <a:ext cx="43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193" name="Rectangle 1489"/>
            <p:cNvSpPr>
              <a:spLocks noChangeArrowheads="1"/>
            </p:cNvSpPr>
            <p:nvPr userDrawn="1"/>
          </p:nvSpPr>
          <p:spPr bwMode="auto">
            <a:xfrm>
              <a:off x="2072" y="4232"/>
              <a:ext cx="43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194" name="Rectangle 1490"/>
            <p:cNvSpPr>
              <a:spLocks noChangeArrowheads="1"/>
            </p:cNvSpPr>
            <p:nvPr userDrawn="1"/>
          </p:nvSpPr>
          <p:spPr bwMode="auto">
            <a:xfrm>
              <a:off x="2158" y="4232"/>
              <a:ext cx="43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195" name="Rectangle 1491"/>
            <p:cNvSpPr>
              <a:spLocks noChangeArrowheads="1"/>
            </p:cNvSpPr>
            <p:nvPr userDrawn="1"/>
          </p:nvSpPr>
          <p:spPr bwMode="auto">
            <a:xfrm>
              <a:off x="2245" y="4232"/>
              <a:ext cx="43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196" name="Rectangle 1492"/>
            <p:cNvSpPr>
              <a:spLocks noChangeArrowheads="1"/>
            </p:cNvSpPr>
            <p:nvPr userDrawn="1"/>
          </p:nvSpPr>
          <p:spPr bwMode="auto">
            <a:xfrm>
              <a:off x="2331" y="4232"/>
              <a:ext cx="43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197" name="Rectangle 1493"/>
            <p:cNvSpPr>
              <a:spLocks noChangeArrowheads="1"/>
            </p:cNvSpPr>
            <p:nvPr userDrawn="1"/>
          </p:nvSpPr>
          <p:spPr bwMode="auto">
            <a:xfrm>
              <a:off x="2417" y="4232"/>
              <a:ext cx="43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198" name="Rectangle 1494"/>
            <p:cNvSpPr>
              <a:spLocks noChangeArrowheads="1"/>
            </p:cNvSpPr>
            <p:nvPr userDrawn="1"/>
          </p:nvSpPr>
          <p:spPr bwMode="auto">
            <a:xfrm>
              <a:off x="2503" y="4232"/>
              <a:ext cx="44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199" name="Rectangle 1495"/>
            <p:cNvSpPr>
              <a:spLocks noChangeArrowheads="1"/>
            </p:cNvSpPr>
            <p:nvPr userDrawn="1"/>
          </p:nvSpPr>
          <p:spPr bwMode="auto">
            <a:xfrm>
              <a:off x="2590" y="4232"/>
              <a:ext cx="43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200" name="Rectangle 1496"/>
            <p:cNvSpPr>
              <a:spLocks noChangeArrowheads="1"/>
            </p:cNvSpPr>
            <p:nvPr userDrawn="1"/>
          </p:nvSpPr>
          <p:spPr bwMode="auto">
            <a:xfrm>
              <a:off x="2676" y="4232"/>
              <a:ext cx="43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201" name="Rectangle 1497"/>
            <p:cNvSpPr>
              <a:spLocks noChangeArrowheads="1"/>
            </p:cNvSpPr>
            <p:nvPr userDrawn="1"/>
          </p:nvSpPr>
          <p:spPr bwMode="auto">
            <a:xfrm>
              <a:off x="2762" y="4232"/>
              <a:ext cx="43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202" name="Rectangle 1498"/>
            <p:cNvSpPr>
              <a:spLocks noChangeArrowheads="1"/>
            </p:cNvSpPr>
            <p:nvPr userDrawn="1"/>
          </p:nvSpPr>
          <p:spPr bwMode="auto">
            <a:xfrm>
              <a:off x="2848" y="4232"/>
              <a:ext cx="44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203" name="Rectangle 1499"/>
            <p:cNvSpPr>
              <a:spLocks noChangeArrowheads="1"/>
            </p:cNvSpPr>
            <p:nvPr userDrawn="1"/>
          </p:nvSpPr>
          <p:spPr bwMode="auto">
            <a:xfrm>
              <a:off x="2935" y="4232"/>
              <a:ext cx="43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204" name="Rectangle 1500"/>
            <p:cNvSpPr>
              <a:spLocks noChangeArrowheads="1"/>
            </p:cNvSpPr>
            <p:nvPr userDrawn="1"/>
          </p:nvSpPr>
          <p:spPr bwMode="auto">
            <a:xfrm>
              <a:off x="3021" y="4232"/>
              <a:ext cx="43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205" name="Rectangle 1501"/>
            <p:cNvSpPr>
              <a:spLocks noChangeArrowheads="1"/>
            </p:cNvSpPr>
            <p:nvPr userDrawn="1"/>
          </p:nvSpPr>
          <p:spPr bwMode="auto">
            <a:xfrm>
              <a:off x="3107" y="4232"/>
              <a:ext cx="43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206" name="Rectangle 1502"/>
            <p:cNvSpPr>
              <a:spLocks noChangeArrowheads="1"/>
            </p:cNvSpPr>
            <p:nvPr userDrawn="1"/>
          </p:nvSpPr>
          <p:spPr bwMode="auto">
            <a:xfrm>
              <a:off x="3194" y="4232"/>
              <a:ext cx="43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207" name="Rectangle 1503"/>
            <p:cNvSpPr>
              <a:spLocks noChangeArrowheads="1"/>
            </p:cNvSpPr>
            <p:nvPr userDrawn="1"/>
          </p:nvSpPr>
          <p:spPr bwMode="auto">
            <a:xfrm>
              <a:off x="3280" y="4232"/>
              <a:ext cx="43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208" name="Rectangle 1504"/>
            <p:cNvSpPr>
              <a:spLocks noChangeArrowheads="1"/>
            </p:cNvSpPr>
            <p:nvPr userDrawn="1"/>
          </p:nvSpPr>
          <p:spPr bwMode="auto">
            <a:xfrm>
              <a:off x="3366" y="4232"/>
              <a:ext cx="43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209" name="Rectangle 1505"/>
            <p:cNvSpPr>
              <a:spLocks noChangeArrowheads="1"/>
            </p:cNvSpPr>
            <p:nvPr userDrawn="1"/>
          </p:nvSpPr>
          <p:spPr bwMode="auto">
            <a:xfrm>
              <a:off x="3452" y="4232"/>
              <a:ext cx="43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210" name="Rectangle 1506"/>
            <p:cNvSpPr>
              <a:spLocks noChangeArrowheads="1"/>
            </p:cNvSpPr>
            <p:nvPr userDrawn="1"/>
          </p:nvSpPr>
          <p:spPr bwMode="auto">
            <a:xfrm>
              <a:off x="3539" y="4232"/>
              <a:ext cx="43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211" name="Rectangle 1507"/>
            <p:cNvSpPr>
              <a:spLocks noChangeArrowheads="1"/>
            </p:cNvSpPr>
            <p:nvPr userDrawn="1"/>
          </p:nvSpPr>
          <p:spPr bwMode="auto">
            <a:xfrm>
              <a:off x="3625" y="4232"/>
              <a:ext cx="43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212" name="Rectangle 1508"/>
            <p:cNvSpPr>
              <a:spLocks noChangeArrowheads="1"/>
            </p:cNvSpPr>
            <p:nvPr userDrawn="1"/>
          </p:nvSpPr>
          <p:spPr bwMode="auto">
            <a:xfrm>
              <a:off x="3711" y="4232"/>
              <a:ext cx="43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213" name="Rectangle 1509"/>
            <p:cNvSpPr>
              <a:spLocks noChangeArrowheads="1"/>
            </p:cNvSpPr>
            <p:nvPr userDrawn="1"/>
          </p:nvSpPr>
          <p:spPr bwMode="auto">
            <a:xfrm>
              <a:off x="3797" y="4232"/>
              <a:ext cx="43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214" name="Rectangle 1510"/>
            <p:cNvSpPr>
              <a:spLocks noChangeArrowheads="1"/>
            </p:cNvSpPr>
            <p:nvPr userDrawn="1"/>
          </p:nvSpPr>
          <p:spPr bwMode="auto">
            <a:xfrm>
              <a:off x="3884" y="4232"/>
              <a:ext cx="43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215" name="Rectangle 1511"/>
            <p:cNvSpPr>
              <a:spLocks noChangeArrowheads="1"/>
            </p:cNvSpPr>
            <p:nvPr userDrawn="1"/>
          </p:nvSpPr>
          <p:spPr bwMode="auto">
            <a:xfrm>
              <a:off x="3970" y="4232"/>
              <a:ext cx="43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216" name="Rectangle 1512"/>
            <p:cNvSpPr>
              <a:spLocks noChangeArrowheads="1"/>
            </p:cNvSpPr>
            <p:nvPr userDrawn="1"/>
          </p:nvSpPr>
          <p:spPr bwMode="auto">
            <a:xfrm>
              <a:off x="4056" y="4232"/>
              <a:ext cx="43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217" name="Rectangle 1513"/>
            <p:cNvSpPr>
              <a:spLocks noChangeArrowheads="1"/>
            </p:cNvSpPr>
            <p:nvPr userDrawn="1"/>
          </p:nvSpPr>
          <p:spPr bwMode="auto">
            <a:xfrm>
              <a:off x="4142" y="4232"/>
              <a:ext cx="44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218" name="Rectangle 1514"/>
            <p:cNvSpPr>
              <a:spLocks noChangeArrowheads="1"/>
            </p:cNvSpPr>
            <p:nvPr userDrawn="1"/>
          </p:nvSpPr>
          <p:spPr bwMode="auto">
            <a:xfrm>
              <a:off x="4229" y="4232"/>
              <a:ext cx="43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219" name="Rectangle 1515"/>
            <p:cNvSpPr>
              <a:spLocks noChangeArrowheads="1"/>
            </p:cNvSpPr>
            <p:nvPr userDrawn="1"/>
          </p:nvSpPr>
          <p:spPr bwMode="auto">
            <a:xfrm>
              <a:off x="4315" y="4232"/>
              <a:ext cx="43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220" name="Rectangle 1516"/>
            <p:cNvSpPr>
              <a:spLocks noChangeArrowheads="1"/>
            </p:cNvSpPr>
            <p:nvPr userDrawn="1"/>
          </p:nvSpPr>
          <p:spPr bwMode="auto">
            <a:xfrm>
              <a:off x="4401" y="4232"/>
              <a:ext cx="43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221" name="Rectangle 1517"/>
            <p:cNvSpPr>
              <a:spLocks noChangeArrowheads="1"/>
            </p:cNvSpPr>
            <p:nvPr userDrawn="1"/>
          </p:nvSpPr>
          <p:spPr bwMode="auto">
            <a:xfrm>
              <a:off x="4487" y="4232"/>
              <a:ext cx="44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222" name="Rectangle 1518"/>
            <p:cNvSpPr>
              <a:spLocks noChangeArrowheads="1"/>
            </p:cNvSpPr>
            <p:nvPr userDrawn="1"/>
          </p:nvSpPr>
          <p:spPr bwMode="auto">
            <a:xfrm>
              <a:off x="4574" y="4232"/>
              <a:ext cx="43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223" name="Rectangle 1519"/>
            <p:cNvSpPr>
              <a:spLocks noChangeArrowheads="1"/>
            </p:cNvSpPr>
            <p:nvPr userDrawn="1"/>
          </p:nvSpPr>
          <p:spPr bwMode="auto">
            <a:xfrm>
              <a:off x="4660" y="4232"/>
              <a:ext cx="43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224" name="Rectangle 1520"/>
            <p:cNvSpPr>
              <a:spLocks noChangeArrowheads="1"/>
            </p:cNvSpPr>
            <p:nvPr userDrawn="1"/>
          </p:nvSpPr>
          <p:spPr bwMode="auto">
            <a:xfrm>
              <a:off x="4746" y="4232"/>
              <a:ext cx="43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225" name="Rectangle 1521"/>
            <p:cNvSpPr>
              <a:spLocks noChangeArrowheads="1"/>
            </p:cNvSpPr>
            <p:nvPr userDrawn="1"/>
          </p:nvSpPr>
          <p:spPr bwMode="auto">
            <a:xfrm>
              <a:off x="4832" y="4232"/>
              <a:ext cx="44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226" name="Rectangle 1522"/>
            <p:cNvSpPr>
              <a:spLocks noChangeArrowheads="1"/>
            </p:cNvSpPr>
            <p:nvPr userDrawn="1"/>
          </p:nvSpPr>
          <p:spPr bwMode="auto">
            <a:xfrm>
              <a:off x="4919" y="4232"/>
              <a:ext cx="43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227" name="Rectangle 1523"/>
            <p:cNvSpPr>
              <a:spLocks noChangeArrowheads="1"/>
            </p:cNvSpPr>
            <p:nvPr userDrawn="1"/>
          </p:nvSpPr>
          <p:spPr bwMode="auto">
            <a:xfrm>
              <a:off x="5005" y="4232"/>
              <a:ext cx="43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228" name="Rectangle 1524"/>
            <p:cNvSpPr>
              <a:spLocks noChangeArrowheads="1"/>
            </p:cNvSpPr>
            <p:nvPr userDrawn="1"/>
          </p:nvSpPr>
          <p:spPr bwMode="auto">
            <a:xfrm>
              <a:off x="5091" y="4232"/>
              <a:ext cx="43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229" name="Rectangle 1525"/>
            <p:cNvSpPr>
              <a:spLocks noChangeArrowheads="1"/>
            </p:cNvSpPr>
            <p:nvPr userDrawn="1"/>
          </p:nvSpPr>
          <p:spPr bwMode="auto">
            <a:xfrm>
              <a:off x="5178" y="4232"/>
              <a:ext cx="43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230" name="Rectangle 1526"/>
            <p:cNvSpPr>
              <a:spLocks noChangeArrowheads="1"/>
            </p:cNvSpPr>
            <p:nvPr userDrawn="1"/>
          </p:nvSpPr>
          <p:spPr bwMode="auto">
            <a:xfrm>
              <a:off x="5264" y="4232"/>
              <a:ext cx="43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231" name="Rectangle 1527"/>
            <p:cNvSpPr>
              <a:spLocks noChangeArrowheads="1"/>
            </p:cNvSpPr>
            <p:nvPr userDrawn="1"/>
          </p:nvSpPr>
          <p:spPr bwMode="auto">
            <a:xfrm>
              <a:off x="5350" y="4232"/>
              <a:ext cx="43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232" name="Rectangle 1528"/>
            <p:cNvSpPr>
              <a:spLocks noChangeArrowheads="1"/>
            </p:cNvSpPr>
            <p:nvPr userDrawn="1"/>
          </p:nvSpPr>
          <p:spPr bwMode="auto">
            <a:xfrm>
              <a:off x="5436" y="4232"/>
              <a:ext cx="43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233" name="Rectangle 1529"/>
            <p:cNvSpPr>
              <a:spLocks noChangeArrowheads="1"/>
            </p:cNvSpPr>
            <p:nvPr userDrawn="1"/>
          </p:nvSpPr>
          <p:spPr bwMode="auto">
            <a:xfrm>
              <a:off x="5523" y="4232"/>
              <a:ext cx="43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234" name="Rectangle 1530"/>
            <p:cNvSpPr>
              <a:spLocks noChangeArrowheads="1"/>
            </p:cNvSpPr>
            <p:nvPr userDrawn="1"/>
          </p:nvSpPr>
          <p:spPr bwMode="auto">
            <a:xfrm>
              <a:off x="5609" y="4232"/>
              <a:ext cx="43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235" name="Rectangle 1531"/>
            <p:cNvSpPr>
              <a:spLocks noChangeArrowheads="1"/>
            </p:cNvSpPr>
            <p:nvPr userDrawn="1"/>
          </p:nvSpPr>
          <p:spPr bwMode="auto">
            <a:xfrm>
              <a:off x="5695" y="4232"/>
              <a:ext cx="43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236" name="Rectangle 1532"/>
            <p:cNvSpPr>
              <a:spLocks noChangeArrowheads="1"/>
            </p:cNvSpPr>
            <p:nvPr userDrawn="1"/>
          </p:nvSpPr>
          <p:spPr bwMode="auto">
            <a:xfrm>
              <a:off x="2" y="49"/>
              <a:ext cx="43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237" name="Rectangle 1533"/>
            <p:cNvSpPr>
              <a:spLocks noChangeArrowheads="1"/>
            </p:cNvSpPr>
            <p:nvPr userDrawn="1"/>
          </p:nvSpPr>
          <p:spPr bwMode="auto">
            <a:xfrm>
              <a:off x="88" y="49"/>
              <a:ext cx="43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238" name="Rectangle 1534"/>
            <p:cNvSpPr>
              <a:spLocks noChangeArrowheads="1"/>
            </p:cNvSpPr>
            <p:nvPr userDrawn="1"/>
          </p:nvSpPr>
          <p:spPr bwMode="auto">
            <a:xfrm>
              <a:off x="174" y="49"/>
              <a:ext cx="43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239" name="Rectangle 1535"/>
            <p:cNvSpPr>
              <a:spLocks noChangeArrowheads="1"/>
            </p:cNvSpPr>
            <p:nvPr userDrawn="1"/>
          </p:nvSpPr>
          <p:spPr bwMode="auto">
            <a:xfrm>
              <a:off x="261" y="49"/>
              <a:ext cx="43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240" name="Rectangle 1536"/>
            <p:cNvSpPr>
              <a:spLocks noChangeArrowheads="1"/>
            </p:cNvSpPr>
            <p:nvPr userDrawn="1"/>
          </p:nvSpPr>
          <p:spPr bwMode="auto">
            <a:xfrm>
              <a:off x="347" y="49"/>
              <a:ext cx="43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241" name="Rectangle 1537"/>
            <p:cNvSpPr>
              <a:spLocks noChangeArrowheads="1"/>
            </p:cNvSpPr>
            <p:nvPr userDrawn="1"/>
          </p:nvSpPr>
          <p:spPr bwMode="auto">
            <a:xfrm>
              <a:off x="433" y="49"/>
              <a:ext cx="43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242" name="Rectangle 1538"/>
            <p:cNvSpPr>
              <a:spLocks noChangeArrowheads="1"/>
            </p:cNvSpPr>
            <p:nvPr userDrawn="1"/>
          </p:nvSpPr>
          <p:spPr bwMode="auto">
            <a:xfrm>
              <a:off x="519" y="49"/>
              <a:ext cx="44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243" name="Rectangle 1539"/>
            <p:cNvSpPr>
              <a:spLocks noChangeArrowheads="1"/>
            </p:cNvSpPr>
            <p:nvPr userDrawn="1"/>
          </p:nvSpPr>
          <p:spPr bwMode="auto">
            <a:xfrm>
              <a:off x="606" y="49"/>
              <a:ext cx="43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244" name="Rectangle 1540"/>
            <p:cNvSpPr>
              <a:spLocks noChangeArrowheads="1"/>
            </p:cNvSpPr>
            <p:nvPr userDrawn="1"/>
          </p:nvSpPr>
          <p:spPr bwMode="auto">
            <a:xfrm>
              <a:off x="692" y="49"/>
              <a:ext cx="43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245" name="Rectangle 1541"/>
            <p:cNvSpPr>
              <a:spLocks noChangeArrowheads="1"/>
            </p:cNvSpPr>
            <p:nvPr userDrawn="1"/>
          </p:nvSpPr>
          <p:spPr bwMode="auto">
            <a:xfrm>
              <a:off x="778" y="49"/>
              <a:ext cx="43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246" name="Rectangle 1542"/>
            <p:cNvSpPr>
              <a:spLocks noChangeArrowheads="1"/>
            </p:cNvSpPr>
            <p:nvPr userDrawn="1"/>
          </p:nvSpPr>
          <p:spPr bwMode="auto">
            <a:xfrm>
              <a:off x="864" y="49"/>
              <a:ext cx="44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247" name="Rectangle 1543"/>
            <p:cNvSpPr>
              <a:spLocks noChangeArrowheads="1"/>
            </p:cNvSpPr>
            <p:nvPr userDrawn="1"/>
          </p:nvSpPr>
          <p:spPr bwMode="auto">
            <a:xfrm>
              <a:off x="951" y="49"/>
              <a:ext cx="43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248" name="Rectangle 1544"/>
            <p:cNvSpPr>
              <a:spLocks noChangeArrowheads="1"/>
            </p:cNvSpPr>
            <p:nvPr userDrawn="1"/>
          </p:nvSpPr>
          <p:spPr bwMode="auto">
            <a:xfrm>
              <a:off x="1037" y="49"/>
              <a:ext cx="43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249" name="Rectangle 1545"/>
            <p:cNvSpPr>
              <a:spLocks noChangeArrowheads="1"/>
            </p:cNvSpPr>
            <p:nvPr userDrawn="1"/>
          </p:nvSpPr>
          <p:spPr bwMode="auto">
            <a:xfrm>
              <a:off x="1123" y="49"/>
              <a:ext cx="43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250" name="Rectangle 1546"/>
            <p:cNvSpPr>
              <a:spLocks noChangeArrowheads="1"/>
            </p:cNvSpPr>
            <p:nvPr userDrawn="1"/>
          </p:nvSpPr>
          <p:spPr bwMode="auto">
            <a:xfrm>
              <a:off x="1209" y="49"/>
              <a:ext cx="44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251" name="Rectangle 1547"/>
            <p:cNvSpPr>
              <a:spLocks noChangeArrowheads="1"/>
            </p:cNvSpPr>
            <p:nvPr userDrawn="1"/>
          </p:nvSpPr>
          <p:spPr bwMode="auto">
            <a:xfrm>
              <a:off x="1296" y="49"/>
              <a:ext cx="43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252" name="Rectangle 1548"/>
            <p:cNvSpPr>
              <a:spLocks noChangeArrowheads="1"/>
            </p:cNvSpPr>
            <p:nvPr userDrawn="1"/>
          </p:nvSpPr>
          <p:spPr bwMode="auto">
            <a:xfrm>
              <a:off x="1382" y="49"/>
              <a:ext cx="43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253" name="Rectangle 1549"/>
            <p:cNvSpPr>
              <a:spLocks noChangeArrowheads="1"/>
            </p:cNvSpPr>
            <p:nvPr userDrawn="1"/>
          </p:nvSpPr>
          <p:spPr bwMode="auto">
            <a:xfrm>
              <a:off x="1468" y="49"/>
              <a:ext cx="43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254" name="Rectangle 1550"/>
            <p:cNvSpPr>
              <a:spLocks noChangeArrowheads="1"/>
            </p:cNvSpPr>
            <p:nvPr userDrawn="1"/>
          </p:nvSpPr>
          <p:spPr bwMode="auto">
            <a:xfrm>
              <a:off x="1555" y="49"/>
              <a:ext cx="43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255" name="Rectangle 1551"/>
            <p:cNvSpPr>
              <a:spLocks noChangeArrowheads="1"/>
            </p:cNvSpPr>
            <p:nvPr userDrawn="1"/>
          </p:nvSpPr>
          <p:spPr bwMode="auto">
            <a:xfrm>
              <a:off x="1641" y="49"/>
              <a:ext cx="43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256" name="Rectangle 1552"/>
            <p:cNvSpPr>
              <a:spLocks noChangeArrowheads="1"/>
            </p:cNvSpPr>
            <p:nvPr userDrawn="1"/>
          </p:nvSpPr>
          <p:spPr bwMode="auto">
            <a:xfrm>
              <a:off x="1727" y="49"/>
              <a:ext cx="43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257" name="Rectangle 1553"/>
            <p:cNvSpPr>
              <a:spLocks noChangeArrowheads="1"/>
            </p:cNvSpPr>
            <p:nvPr userDrawn="1"/>
          </p:nvSpPr>
          <p:spPr bwMode="auto">
            <a:xfrm>
              <a:off x="1813" y="49"/>
              <a:ext cx="43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258" name="Rectangle 1554"/>
            <p:cNvSpPr>
              <a:spLocks noChangeArrowheads="1"/>
            </p:cNvSpPr>
            <p:nvPr userDrawn="1"/>
          </p:nvSpPr>
          <p:spPr bwMode="auto">
            <a:xfrm>
              <a:off x="1900" y="49"/>
              <a:ext cx="43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259" name="Rectangle 1555"/>
            <p:cNvSpPr>
              <a:spLocks noChangeArrowheads="1"/>
            </p:cNvSpPr>
            <p:nvPr userDrawn="1"/>
          </p:nvSpPr>
          <p:spPr bwMode="auto">
            <a:xfrm>
              <a:off x="1986" y="49"/>
              <a:ext cx="43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260" name="Rectangle 1556"/>
            <p:cNvSpPr>
              <a:spLocks noChangeArrowheads="1"/>
            </p:cNvSpPr>
            <p:nvPr userDrawn="1"/>
          </p:nvSpPr>
          <p:spPr bwMode="auto">
            <a:xfrm>
              <a:off x="2072" y="49"/>
              <a:ext cx="43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261" name="Rectangle 1557"/>
            <p:cNvSpPr>
              <a:spLocks noChangeArrowheads="1"/>
            </p:cNvSpPr>
            <p:nvPr userDrawn="1"/>
          </p:nvSpPr>
          <p:spPr bwMode="auto">
            <a:xfrm>
              <a:off x="2158" y="49"/>
              <a:ext cx="43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262" name="Rectangle 1558"/>
            <p:cNvSpPr>
              <a:spLocks noChangeArrowheads="1"/>
            </p:cNvSpPr>
            <p:nvPr userDrawn="1"/>
          </p:nvSpPr>
          <p:spPr bwMode="auto">
            <a:xfrm>
              <a:off x="2245" y="49"/>
              <a:ext cx="43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263" name="Rectangle 1559"/>
            <p:cNvSpPr>
              <a:spLocks noChangeArrowheads="1"/>
            </p:cNvSpPr>
            <p:nvPr userDrawn="1"/>
          </p:nvSpPr>
          <p:spPr bwMode="auto">
            <a:xfrm>
              <a:off x="2331" y="49"/>
              <a:ext cx="43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264" name="Rectangle 1560"/>
            <p:cNvSpPr>
              <a:spLocks noChangeArrowheads="1"/>
            </p:cNvSpPr>
            <p:nvPr userDrawn="1"/>
          </p:nvSpPr>
          <p:spPr bwMode="auto">
            <a:xfrm>
              <a:off x="2417" y="49"/>
              <a:ext cx="43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265" name="Rectangle 1561"/>
            <p:cNvSpPr>
              <a:spLocks noChangeArrowheads="1"/>
            </p:cNvSpPr>
            <p:nvPr userDrawn="1"/>
          </p:nvSpPr>
          <p:spPr bwMode="auto">
            <a:xfrm>
              <a:off x="2503" y="49"/>
              <a:ext cx="44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266" name="Rectangle 1562"/>
            <p:cNvSpPr>
              <a:spLocks noChangeArrowheads="1"/>
            </p:cNvSpPr>
            <p:nvPr userDrawn="1"/>
          </p:nvSpPr>
          <p:spPr bwMode="auto">
            <a:xfrm>
              <a:off x="2590" y="49"/>
              <a:ext cx="43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267" name="Rectangle 1563"/>
            <p:cNvSpPr>
              <a:spLocks noChangeArrowheads="1"/>
            </p:cNvSpPr>
            <p:nvPr userDrawn="1"/>
          </p:nvSpPr>
          <p:spPr bwMode="auto">
            <a:xfrm>
              <a:off x="2676" y="49"/>
              <a:ext cx="43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268" name="Rectangle 1564"/>
            <p:cNvSpPr>
              <a:spLocks noChangeArrowheads="1"/>
            </p:cNvSpPr>
            <p:nvPr userDrawn="1"/>
          </p:nvSpPr>
          <p:spPr bwMode="auto">
            <a:xfrm>
              <a:off x="2762" y="49"/>
              <a:ext cx="43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269" name="Rectangle 1565"/>
            <p:cNvSpPr>
              <a:spLocks noChangeArrowheads="1"/>
            </p:cNvSpPr>
            <p:nvPr userDrawn="1"/>
          </p:nvSpPr>
          <p:spPr bwMode="auto">
            <a:xfrm>
              <a:off x="2848" y="49"/>
              <a:ext cx="44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270" name="Rectangle 1566"/>
            <p:cNvSpPr>
              <a:spLocks noChangeArrowheads="1"/>
            </p:cNvSpPr>
            <p:nvPr userDrawn="1"/>
          </p:nvSpPr>
          <p:spPr bwMode="auto">
            <a:xfrm>
              <a:off x="2935" y="49"/>
              <a:ext cx="43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271" name="Rectangle 1567"/>
            <p:cNvSpPr>
              <a:spLocks noChangeArrowheads="1"/>
            </p:cNvSpPr>
            <p:nvPr userDrawn="1"/>
          </p:nvSpPr>
          <p:spPr bwMode="auto">
            <a:xfrm>
              <a:off x="3021" y="49"/>
              <a:ext cx="43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272" name="Rectangle 1568"/>
            <p:cNvSpPr>
              <a:spLocks noChangeArrowheads="1"/>
            </p:cNvSpPr>
            <p:nvPr userDrawn="1"/>
          </p:nvSpPr>
          <p:spPr bwMode="auto">
            <a:xfrm>
              <a:off x="3107" y="49"/>
              <a:ext cx="43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273" name="Rectangle 1569"/>
            <p:cNvSpPr>
              <a:spLocks noChangeArrowheads="1"/>
            </p:cNvSpPr>
            <p:nvPr userDrawn="1"/>
          </p:nvSpPr>
          <p:spPr bwMode="auto">
            <a:xfrm>
              <a:off x="3194" y="49"/>
              <a:ext cx="43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274" name="Rectangle 1570"/>
            <p:cNvSpPr>
              <a:spLocks noChangeArrowheads="1"/>
            </p:cNvSpPr>
            <p:nvPr userDrawn="1"/>
          </p:nvSpPr>
          <p:spPr bwMode="auto">
            <a:xfrm>
              <a:off x="3280" y="49"/>
              <a:ext cx="43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275" name="Rectangle 1571"/>
            <p:cNvSpPr>
              <a:spLocks noChangeArrowheads="1"/>
            </p:cNvSpPr>
            <p:nvPr userDrawn="1"/>
          </p:nvSpPr>
          <p:spPr bwMode="auto">
            <a:xfrm>
              <a:off x="3366" y="49"/>
              <a:ext cx="43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276" name="Rectangle 1572"/>
            <p:cNvSpPr>
              <a:spLocks noChangeArrowheads="1"/>
            </p:cNvSpPr>
            <p:nvPr userDrawn="1"/>
          </p:nvSpPr>
          <p:spPr bwMode="auto">
            <a:xfrm>
              <a:off x="3452" y="49"/>
              <a:ext cx="43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277" name="Rectangle 1573"/>
            <p:cNvSpPr>
              <a:spLocks noChangeArrowheads="1"/>
            </p:cNvSpPr>
            <p:nvPr userDrawn="1"/>
          </p:nvSpPr>
          <p:spPr bwMode="auto">
            <a:xfrm>
              <a:off x="3539" y="49"/>
              <a:ext cx="43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278" name="Rectangle 1574"/>
            <p:cNvSpPr>
              <a:spLocks noChangeArrowheads="1"/>
            </p:cNvSpPr>
            <p:nvPr userDrawn="1"/>
          </p:nvSpPr>
          <p:spPr bwMode="auto">
            <a:xfrm>
              <a:off x="3625" y="49"/>
              <a:ext cx="43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279" name="Rectangle 1575"/>
            <p:cNvSpPr>
              <a:spLocks noChangeArrowheads="1"/>
            </p:cNvSpPr>
            <p:nvPr userDrawn="1"/>
          </p:nvSpPr>
          <p:spPr bwMode="auto">
            <a:xfrm>
              <a:off x="3711" y="49"/>
              <a:ext cx="43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280" name="Rectangle 1576"/>
            <p:cNvSpPr>
              <a:spLocks noChangeArrowheads="1"/>
            </p:cNvSpPr>
            <p:nvPr userDrawn="1"/>
          </p:nvSpPr>
          <p:spPr bwMode="auto">
            <a:xfrm>
              <a:off x="3797" y="49"/>
              <a:ext cx="43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281" name="Rectangle 1577"/>
            <p:cNvSpPr>
              <a:spLocks noChangeArrowheads="1"/>
            </p:cNvSpPr>
            <p:nvPr userDrawn="1"/>
          </p:nvSpPr>
          <p:spPr bwMode="auto">
            <a:xfrm>
              <a:off x="3884" y="49"/>
              <a:ext cx="43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282" name="Rectangle 1578"/>
            <p:cNvSpPr>
              <a:spLocks noChangeArrowheads="1"/>
            </p:cNvSpPr>
            <p:nvPr userDrawn="1"/>
          </p:nvSpPr>
          <p:spPr bwMode="auto">
            <a:xfrm>
              <a:off x="3970" y="49"/>
              <a:ext cx="43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283" name="Rectangle 1579"/>
            <p:cNvSpPr>
              <a:spLocks noChangeArrowheads="1"/>
            </p:cNvSpPr>
            <p:nvPr userDrawn="1"/>
          </p:nvSpPr>
          <p:spPr bwMode="auto">
            <a:xfrm>
              <a:off x="4056" y="49"/>
              <a:ext cx="43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284" name="Rectangle 1580"/>
            <p:cNvSpPr>
              <a:spLocks noChangeArrowheads="1"/>
            </p:cNvSpPr>
            <p:nvPr userDrawn="1"/>
          </p:nvSpPr>
          <p:spPr bwMode="auto">
            <a:xfrm>
              <a:off x="4142" y="49"/>
              <a:ext cx="44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285" name="Rectangle 1581"/>
            <p:cNvSpPr>
              <a:spLocks noChangeArrowheads="1"/>
            </p:cNvSpPr>
            <p:nvPr userDrawn="1"/>
          </p:nvSpPr>
          <p:spPr bwMode="auto">
            <a:xfrm>
              <a:off x="4229" y="49"/>
              <a:ext cx="43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286" name="Rectangle 1582"/>
            <p:cNvSpPr>
              <a:spLocks noChangeArrowheads="1"/>
            </p:cNvSpPr>
            <p:nvPr userDrawn="1"/>
          </p:nvSpPr>
          <p:spPr bwMode="auto">
            <a:xfrm>
              <a:off x="4315" y="49"/>
              <a:ext cx="43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287" name="Rectangle 1583"/>
            <p:cNvSpPr>
              <a:spLocks noChangeArrowheads="1"/>
            </p:cNvSpPr>
            <p:nvPr userDrawn="1"/>
          </p:nvSpPr>
          <p:spPr bwMode="auto">
            <a:xfrm>
              <a:off x="4401" y="49"/>
              <a:ext cx="43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288" name="Rectangle 1584"/>
            <p:cNvSpPr>
              <a:spLocks noChangeArrowheads="1"/>
            </p:cNvSpPr>
            <p:nvPr userDrawn="1"/>
          </p:nvSpPr>
          <p:spPr bwMode="auto">
            <a:xfrm>
              <a:off x="4487" y="49"/>
              <a:ext cx="44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289" name="Rectangle 1585"/>
            <p:cNvSpPr>
              <a:spLocks noChangeArrowheads="1"/>
            </p:cNvSpPr>
            <p:nvPr userDrawn="1"/>
          </p:nvSpPr>
          <p:spPr bwMode="auto">
            <a:xfrm>
              <a:off x="4574" y="49"/>
              <a:ext cx="43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290" name="Rectangle 1586"/>
            <p:cNvSpPr>
              <a:spLocks noChangeArrowheads="1"/>
            </p:cNvSpPr>
            <p:nvPr userDrawn="1"/>
          </p:nvSpPr>
          <p:spPr bwMode="auto">
            <a:xfrm>
              <a:off x="4660" y="49"/>
              <a:ext cx="43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291" name="Rectangle 1587"/>
            <p:cNvSpPr>
              <a:spLocks noChangeArrowheads="1"/>
            </p:cNvSpPr>
            <p:nvPr userDrawn="1"/>
          </p:nvSpPr>
          <p:spPr bwMode="auto">
            <a:xfrm>
              <a:off x="4746" y="49"/>
              <a:ext cx="43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292" name="Rectangle 1588"/>
            <p:cNvSpPr>
              <a:spLocks noChangeArrowheads="1"/>
            </p:cNvSpPr>
            <p:nvPr userDrawn="1"/>
          </p:nvSpPr>
          <p:spPr bwMode="auto">
            <a:xfrm>
              <a:off x="4832" y="49"/>
              <a:ext cx="44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293" name="Rectangle 1589"/>
            <p:cNvSpPr>
              <a:spLocks noChangeArrowheads="1"/>
            </p:cNvSpPr>
            <p:nvPr userDrawn="1"/>
          </p:nvSpPr>
          <p:spPr bwMode="auto">
            <a:xfrm>
              <a:off x="4919" y="49"/>
              <a:ext cx="43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294" name="Rectangle 1590"/>
            <p:cNvSpPr>
              <a:spLocks noChangeArrowheads="1"/>
            </p:cNvSpPr>
            <p:nvPr userDrawn="1"/>
          </p:nvSpPr>
          <p:spPr bwMode="auto">
            <a:xfrm>
              <a:off x="5005" y="49"/>
              <a:ext cx="43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295" name="Rectangle 1591"/>
            <p:cNvSpPr>
              <a:spLocks noChangeArrowheads="1"/>
            </p:cNvSpPr>
            <p:nvPr userDrawn="1"/>
          </p:nvSpPr>
          <p:spPr bwMode="auto">
            <a:xfrm>
              <a:off x="5091" y="49"/>
              <a:ext cx="43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296" name="Rectangle 1592"/>
            <p:cNvSpPr>
              <a:spLocks noChangeArrowheads="1"/>
            </p:cNvSpPr>
            <p:nvPr userDrawn="1"/>
          </p:nvSpPr>
          <p:spPr bwMode="auto">
            <a:xfrm>
              <a:off x="5178" y="49"/>
              <a:ext cx="43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297" name="Rectangle 1593"/>
            <p:cNvSpPr>
              <a:spLocks noChangeArrowheads="1"/>
            </p:cNvSpPr>
            <p:nvPr userDrawn="1"/>
          </p:nvSpPr>
          <p:spPr bwMode="auto">
            <a:xfrm>
              <a:off x="5264" y="49"/>
              <a:ext cx="43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298" name="Rectangle 1594"/>
            <p:cNvSpPr>
              <a:spLocks noChangeArrowheads="1"/>
            </p:cNvSpPr>
            <p:nvPr userDrawn="1"/>
          </p:nvSpPr>
          <p:spPr bwMode="auto">
            <a:xfrm>
              <a:off x="5350" y="49"/>
              <a:ext cx="43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299" name="Rectangle 1595"/>
            <p:cNvSpPr>
              <a:spLocks noChangeArrowheads="1"/>
            </p:cNvSpPr>
            <p:nvPr userDrawn="1"/>
          </p:nvSpPr>
          <p:spPr bwMode="auto">
            <a:xfrm>
              <a:off x="5436" y="49"/>
              <a:ext cx="43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300" name="Rectangle 1596"/>
            <p:cNvSpPr>
              <a:spLocks noChangeArrowheads="1"/>
            </p:cNvSpPr>
            <p:nvPr userDrawn="1"/>
          </p:nvSpPr>
          <p:spPr bwMode="auto">
            <a:xfrm>
              <a:off x="5523" y="49"/>
              <a:ext cx="43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301" name="Rectangle 1597"/>
            <p:cNvSpPr>
              <a:spLocks noChangeArrowheads="1"/>
            </p:cNvSpPr>
            <p:nvPr userDrawn="1"/>
          </p:nvSpPr>
          <p:spPr bwMode="auto">
            <a:xfrm>
              <a:off x="5609" y="49"/>
              <a:ext cx="43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302" name="Rectangle 1598"/>
            <p:cNvSpPr>
              <a:spLocks noChangeArrowheads="1"/>
            </p:cNvSpPr>
            <p:nvPr userDrawn="1"/>
          </p:nvSpPr>
          <p:spPr bwMode="auto">
            <a:xfrm>
              <a:off x="5695" y="49"/>
              <a:ext cx="43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pic>
          <p:nvPicPr>
            <p:cNvPr id="1303" name="Picture 1599" descr="E_ZW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0" y="3747"/>
              <a:ext cx="856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27" name="Group 146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033" name="Picture 1461" descr="so_dbl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hidden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4" name="Rectangle 1323"/>
            <p:cNvSpPr>
              <a:spLocks noChangeArrowheads="1"/>
            </p:cNvSpPr>
            <p:nvPr/>
          </p:nvSpPr>
          <p:spPr bwMode="hidden">
            <a:xfrm>
              <a:off x="2" y="4232"/>
              <a:ext cx="43" cy="44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035" name="Rectangle 1324"/>
            <p:cNvSpPr>
              <a:spLocks noChangeArrowheads="1"/>
            </p:cNvSpPr>
            <p:nvPr/>
          </p:nvSpPr>
          <p:spPr bwMode="hidden">
            <a:xfrm>
              <a:off x="88" y="4232"/>
              <a:ext cx="43" cy="44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036" name="Rectangle 1325"/>
            <p:cNvSpPr>
              <a:spLocks noChangeArrowheads="1"/>
            </p:cNvSpPr>
            <p:nvPr/>
          </p:nvSpPr>
          <p:spPr bwMode="hidden">
            <a:xfrm>
              <a:off x="174" y="4232"/>
              <a:ext cx="43" cy="44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037" name="Rectangle 1326"/>
            <p:cNvSpPr>
              <a:spLocks noChangeArrowheads="1"/>
            </p:cNvSpPr>
            <p:nvPr/>
          </p:nvSpPr>
          <p:spPr bwMode="hidden">
            <a:xfrm>
              <a:off x="261" y="4232"/>
              <a:ext cx="43" cy="44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038" name="Rectangle 1327"/>
            <p:cNvSpPr>
              <a:spLocks noChangeArrowheads="1"/>
            </p:cNvSpPr>
            <p:nvPr/>
          </p:nvSpPr>
          <p:spPr bwMode="hidden">
            <a:xfrm>
              <a:off x="347" y="4232"/>
              <a:ext cx="43" cy="44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039" name="Rectangle 1328"/>
            <p:cNvSpPr>
              <a:spLocks noChangeArrowheads="1"/>
            </p:cNvSpPr>
            <p:nvPr/>
          </p:nvSpPr>
          <p:spPr bwMode="hidden">
            <a:xfrm>
              <a:off x="433" y="4232"/>
              <a:ext cx="43" cy="44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040" name="Rectangle 1329"/>
            <p:cNvSpPr>
              <a:spLocks noChangeArrowheads="1"/>
            </p:cNvSpPr>
            <p:nvPr/>
          </p:nvSpPr>
          <p:spPr bwMode="hidden">
            <a:xfrm>
              <a:off x="519" y="4232"/>
              <a:ext cx="44" cy="44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041" name="Rectangle 1330"/>
            <p:cNvSpPr>
              <a:spLocks noChangeArrowheads="1"/>
            </p:cNvSpPr>
            <p:nvPr/>
          </p:nvSpPr>
          <p:spPr bwMode="hidden">
            <a:xfrm>
              <a:off x="606" y="4232"/>
              <a:ext cx="43" cy="44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042" name="Rectangle 1331"/>
            <p:cNvSpPr>
              <a:spLocks noChangeArrowheads="1"/>
            </p:cNvSpPr>
            <p:nvPr/>
          </p:nvSpPr>
          <p:spPr bwMode="hidden">
            <a:xfrm>
              <a:off x="692" y="4232"/>
              <a:ext cx="43" cy="44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043" name="Rectangle 1332"/>
            <p:cNvSpPr>
              <a:spLocks noChangeArrowheads="1"/>
            </p:cNvSpPr>
            <p:nvPr/>
          </p:nvSpPr>
          <p:spPr bwMode="hidden">
            <a:xfrm>
              <a:off x="778" y="4232"/>
              <a:ext cx="43" cy="44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044" name="Rectangle 1333"/>
            <p:cNvSpPr>
              <a:spLocks noChangeArrowheads="1"/>
            </p:cNvSpPr>
            <p:nvPr/>
          </p:nvSpPr>
          <p:spPr bwMode="hidden">
            <a:xfrm>
              <a:off x="864" y="4232"/>
              <a:ext cx="44" cy="44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045" name="Rectangle 1334"/>
            <p:cNvSpPr>
              <a:spLocks noChangeArrowheads="1"/>
            </p:cNvSpPr>
            <p:nvPr/>
          </p:nvSpPr>
          <p:spPr bwMode="hidden">
            <a:xfrm>
              <a:off x="951" y="4232"/>
              <a:ext cx="43" cy="44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046" name="Rectangle 1335"/>
            <p:cNvSpPr>
              <a:spLocks noChangeArrowheads="1"/>
            </p:cNvSpPr>
            <p:nvPr/>
          </p:nvSpPr>
          <p:spPr bwMode="hidden">
            <a:xfrm>
              <a:off x="1037" y="4232"/>
              <a:ext cx="43" cy="44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047" name="Rectangle 1336"/>
            <p:cNvSpPr>
              <a:spLocks noChangeArrowheads="1"/>
            </p:cNvSpPr>
            <p:nvPr/>
          </p:nvSpPr>
          <p:spPr bwMode="hidden">
            <a:xfrm>
              <a:off x="1123" y="4232"/>
              <a:ext cx="43" cy="44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048" name="Rectangle 1337"/>
            <p:cNvSpPr>
              <a:spLocks noChangeArrowheads="1"/>
            </p:cNvSpPr>
            <p:nvPr/>
          </p:nvSpPr>
          <p:spPr bwMode="hidden">
            <a:xfrm>
              <a:off x="1209" y="4232"/>
              <a:ext cx="44" cy="44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049" name="Rectangle 1338"/>
            <p:cNvSpPr>
              <a:spLocks noChangeArrowheads="1"/>
            </p:cNvSpPr>
            <p:nvPr/>
          </p:nvSpPr>
          <p:spPr bwMode="hidden">
            <a:xfrm>
              <a:off x="1296" y="4232"/>
              <a:ext cx="43" cy="44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050" name="Rectangle 1339"/>
            <p:cNvSpPr>
              <a:spLocks noChangeArrowheads="1"/>
            </p:cNvSpPr>
            <p:nvPr/>
          </p:nvSpPr>
          <p:spPr bwMode="hidden">
            <a:xfrm>
              <a:off x="1382" y="4232"/>
              <a:ext cx="43" cy="44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051" name="Rectangle 1340"/>
            <p:cNvSpPr>
              <a:spLocks noChangeArrowheads="1"/>
            </p:cNvSpPr>
            <p:nvPr/>
          </p:nvSpPr>
          <p:spPr bwMode="hidden">
            <a:xfrm>
              <a:off x="1468" y="4232"/>
              <a:ext cx="43" cy="44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052" name="Rectangle 1341"/>
            <p:cNvSpPr>
              <a:spLocks noChangeArrowheads="1"/>
            </p:cNvSpPr>
            <p:nvPr/>
          </p:nvSpPr>
          <p:spPr bwMode="hidden">
            <a:xfrm>
              <a:off x="1555" y="4232"/>
              <a:ext cx="43" cy="44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053" name="Rectangle 1342"/>
            <p:cNvSpPr>
              <a:spLocks noChangeArrowheads="1"/>
            </p:cNvSpPr>
            <p:nvPr/>
          </p:nvSpPr>
          <p:spPr bwMode="hidden">
            <a:xfrm>
              <a:off x="1641" y="4232"/>
              <a:ext cx="43" cy="44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054" name="Rectangle 1343"/>
            <p:cNvSpPr>
              <a:spLocks noChangeArrowheads="1"/>
            </p:cNvSpPr>
            <p:nvPr/>
          </p:nvSpPr>
          <p:spPr bwMode="hidden">
            <a:xfrm>
              <a:off x="1727" y="4232"/>
              <a:ext cx="43" cy="44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055" name="Rectangle 1344"/>
            <p:cNvSpPr>
              <a:spLocks noChangeArrowheads="1"/>
            </p:cNvSpPr>
            <p:nvPr/>
          </p:nvSpPr>
          <p:spPr bwMode="hidden">
            <a:xfrm>
              <a:off x="1813" y="4232"/>
              <a:ext cx="43" cy="44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056" name="Rectangle 1345"/>
            <p:cNvSpPr>
              <a:spLocks noChangeArrowheads="1"/>
            </p:cNvSpPr>
            <p:nvPr/>
          </p:nvSpPr>
          <p:spPr bwMode="hidden">
            <a:xfrm>
              <a:off x="1900" y="4232"/>
              <a:ext cx="43" cy="44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057" name="Rectangle 1346"/>
            <p:cNvSpPr>
              <a:spLocks noChangeArrowheads="1"/>
            </p:cNvSpPr>
            <p:nvPr/>
          </p:nvSpPr>
          <p:spPr bwMode="hidden">
            <a:xfrm>
              <a:off x="1986" y="4232"/>
              <a:ext cx="43" cy="44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058" name="Rectangle 1347"/>
            <p:cNvSpPr>
              <a:spLocks noChangeArrowheads="1"/>
            </p:cNvSpPr>
            <p:nvPr/>
          </p:nvSpPr>
          <p:spPr bwMode="hidden">
            <a:xfrm>
              <a:off x="2072" y="4232"/>
              <a:ext cx="43" cy="44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059" name="Rectangle 1348"/>
            <p:cNvSpPr>
              <a:spLocks noChangeArrowheads="1"/>
            </p:cNvSpPr>
            <p:nvPr/>
          </p:nvSpPr>
          <p:spPr bwMode="hidden">
            <a:xfrm>
              <a:off x="2158" y="4232"/>
              <a:ext cx="43" cy="44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060" name="Rectangle 1349"/>
            <p:cNvSpPr>
              <a:spLocks noChangeArrowheads="1"/>
            </p:cNvSpPr>
            <p:nvPr/>
          </p:nvSpPr>
          <p:spPr bwMode="hidden">
            <a:xfrm>
              <a:off x="2245" y="4232"/>
              <a:ext cx="43" cy="44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061" name="Rectangle 1350"/>
            <p:cNvSpPr>
              <a:spLocks noChangeArrowheads="1"/>
            </p:cNvSpPr>
            <p:nvPr/>
          </p:nvSpPr>
          <p:spPr bwMode="hidden">
            <a:xfrm>
              <a:off x="2331" y="4232"/>
              <a:ext cx="43" cy="44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062" name="Rectangle 1351"/>
            <p:cNvSpPr>
              <a:spLocks noChangeArrowheads="1"/>
            </p:cNvSpPr>
            <p:nvPr/>
          </p:nvSpPr>
          <p:spPr bwMode="hidden">
            <a:xfrm>
              <a:off x="2417" y="4232"/>
              <a:ext cx="43" cy="44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063" name="Rectangle 1352"/>
            <p:cNvSpPr>
              <a:spLocks noChangeArrowheads="1"/>
            </p:cNvSpPr>
            <p:nvPr/>
          </p:nvSpPr>
          <p:spPr bwMode="hidden">
            <a:xfrm>
              <a:off x="2503" y="4232"/>
              <a:ext cx="44" cy="44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064" name="Rectangle 1353"/>
            <p:cNvSpPr>
              <a:spLocks noChangeArrowheads="1"/>
            </p:cNvSpPr>
            <p:nvPr/>
          </p:nvSpPr>
          <p:spPr bwMode="hidden">
            <a:xfrm>
              <a:off x="2590" y="4232"/>
              <a:ext cx="43" cy="44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065" name="Rectangle 1354"/>
            <p:cNvSpPr>
              <a:spLocks noChangeArrowheads="1"/>
            </p:cNvSpPr>
            <p:nvPr/>
          </p:nvSpPr>
          <p:spPr bwMode="hidden">
            <a:xfrm>
              <a:off x="2676" y="4232"/>
              <a:ext cx="43" cy="44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066" name="Rectangle 1355"/>
            <p:cNvSpPr>
              <a:spLocks noChangeArrowheads="1"/>
            </p:cNvSpPr>
            <p:nvPr/>
          </p:nvSpPr>
          <p:spPr bwMode="hidden">
            <a:xfrm>
              <a:off x="2762" y="4232"/>
              <a:ext cx="43" cy="44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067" name="Rectangle 1356"/>
            <p:cNvSpPr>
              <a:spLocks noChangeArrowheads="1"/>
            </p:cNvSpPr>
            <p:nvPr/>
          </p:nvSpPr>
          <p:spPr bwMode="hidden">
            <a:xfrm>
              <a:off x="2848" y="4232"/>
              <a:ext cx="44" cy="44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068" name="Rectangle 1357"/>
            <p:cNvSpPr>
              <a:spLocks noChangeArrowheads="1"/>
            </p:cNvSpPr>
            <p:nvPr/>
          </p:nvSpPr>
          <p:spPr bwMode="hidden">
            <a:xfrm>
              <a:off x="2935" y="4232"/>
              <a:ext cx="43" cy="44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069" name="Rectangle 1358"/>
            <p:cNvSpPr>
              <a:spLocks noChangeArrowheads="1"/>
            </p:cNvSpPr>
            <p:nvPr/>
          </p:nvSpPr>
          <p:spPr bwMode="hidden">
            <a:xfrm>
              <a:off x="3021" y="4232"/>
              <a:ext cx="43" cy="44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070" name="Rectangle 1359"/>
            <p:cNvSpPr>
              <a:spLocks noChangeArrowheads="1"/>
            </p:cNvSpPr>
            <p:nvPr/>
          </p:nvSpPr>
          <p:spPr bwMode="hidden">
            <a:xfrm>
              <a:off x="3107" y="4232"/>
              <a:ext cx="43" cy="44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071" name="Rectangle 1360"/>
            <p:cNvSpPr>
              <a:spLocks noChangeArrowheads="1"/>
            </p:cNvSpPr>
            <p:nvPr/>
          </p:nvSpPr>
          <p:spPr bwMode="hidden">
            <a:xfrm>
              <a:off x="3194" y="4232"/>
              <a:ext cx="43" cy="44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072" name="Rectangle 1361"/>
            <p:cNvSpPr>
              <a:spLocks noChangeArrowheads="1"/>
            </p:cNvSpPr>
            <p:nvPr/>
          </p:nvSpPr>
          <p:spPr bwMode="hidden">
            <a:xfrm>
              <a:off x="3280" y="4232"/>
              <a:ext cx="43" cy="44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073" name="Rectangle 1362"/>
            <p:cNvSpPr>
              <a:spLocks noChangeArrowheads="1"/>
            </p:cNvSpPr>
            <p:nvPr/>
          </p:nvSpPr>
          <p:spPr bwMode="hidden">
            <a:xfrm>
              <a:off x="3366" y="4232"/>
              <a:ext cx="43" cy="44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074" name="Rectangle 1363"/>
            <p:cNvSpPr>
              <a:spLocks noChangeArrowheads="1"/>
            </p:cNvSpPr>
            <p:nvPr/>
          </p:nvSpPr>
          <p:spPr bwMode="hidden">
            <a:xfrm>
              <a:off x="3452" y="4232"/>
              <a:ext cx="43" cy="44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075" name="Rectangle 1364"/>
            <p:cNvSpPr>
              <a:spLocks noChangeArrowheads="1"/>
            </p:cNvSpPr>
            <p:nvPr/>
          </p:nvSpPr>
          <p:spPr bwMode="hidden">
            <a:xfrm>
              <a:off x="3539" y="4232"/>
              <a:ext cx="43" cy="44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076" name="Rectangle 1365"/>
            <p:cNvSpPr>
              <a:spLocks noChangeArrowheads="1"/>
            </p:cNvSpPr>
            <p:nvPr/>
          </p:nvSpPr>
          <p:spPr bwMode="hidden">
            <a:xfrm>
              <a:off x="3625" y="4232"/>
              <a:ext cx="43" cy="44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077" name="Rectangle 1366"/>
            <p:cNvSpPr>
              <a:spLocks noChangeArrowheads="1"/>
            </p:cNvSpPr>
            <p:nvPr/>
          </p:nvSpPr>
          <p:spPr bwMode="hidden">
            <a:xfrm>
              <a:off x="3711" y="4232"/>
              <a:ext cx="43" cy="44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078" name="Rectangle 1367"/>
            <p:cNvSpPr>
              <a:spLocks noChangeArrowheads="1"/>
            </p:cNvSpPr>
            <p:nvPr/>
          </p:nvSpPr>
          <p:spPr bwMode="hidden">
            <a:xfrm>
              <a:off x="3797" y="4232"/>
              <a:ext cx="43" cy="44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079" name="Rectangle 1368"/>
            <p:cNvSpPr>
              <a:spLocks noChangeArrowheads="1"/>
            </p:cNvSpPr>
            <p:nvPr/>
          </p:nvSpPr>
          <p:spPr bwMode="hidden">
            <a:xfrm>
              <a:off x="3884" y="4232"/>
              <a:ext cx="43" cy="44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080" name="Rectangle 1369"/>
            <p:cNvSpPr>
              <a:spLocks noChangeArrowheads="1"/>
            </p:cNvSpPr>
            <p:nvPr/>
          </p:nvSpPr>
          <p:spPr bwMode="hidden">
            <a:xfrm>
              <a:off x="3970" y="4232"/>
              <a:ext cx="43" cy="44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081" name="Rectangle 1370"/>
            <p:cNvSpPr>
              <a:spLocks noChangeArrowheads="1"/>
            </p:cNvSpPr>
            <p:nvPr/>
          </p:nvSpPr>
          <p:spPr bwMode="hidden">
            <a:xfrm>
              <a:off x="4056" y="4232"/>
              <a:ext cx="43" cy="44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082" name="Rectangle 1371"/>
            <p:cNvSpPr>
              <a:spLocks noChangeArrowheads="1"/>
            </p:cNvSpPr>
            <p:nvPr/>
          </p:nvSpPr>
          <p:spPr bwMode="hidden">
            <a:xfrm>
              <a:off x="4142" y="4232"/>
              <a:ext cx="44" cy="44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083" name="Rectangle 1372"/>
            <p:cNvSpPr>
              <a:spLocks noChangeArrowheads="1"/>
            </p:cNvSpPr>
            <p:nvPr/>
          </p:nvSpPr>
          <p:spPr bwMode="hidden">
            <a:xfrm>
              <a:off x="4229" y="4232"/>
              <a:ext cx="43" cy="44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084" name="Rectangle 1373"/>
            <p:cNvSpPr>
              <a:spLocks noChangeArrowheads="1"/>
            </p:cNvSpPr>
            <p:nvPr/>
          </p:nvSpPr>
          <p:spPr bwMode="hidden">
            <a:xfrm>
              <a:off x="4315" y="4232"/>
              <a:ext cx="43" cy="44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085" name="Rectangle 1374"/>
            <p:cNvSpPr>
              <a:spLocks noChangeArrowheads="1"/>
            </p:cNvSpPr>
            <p:nvPr/>
          </p:nvSpPr>
          <p:spPr bwMode="hidden">
            <a:xfrm>
              <a:off x="4401" y="4232"/>
              <a:ext cx="43" cy="44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086" name="Rectangle 1375"/>
            <p:cNvSpPr>
              <a:spLocks noChangeArrowheads="1"/>
            </p:cNvSpPr>
            <p:nvPr/>
          </p:nvSpPr>
          <p:spPr bwMode="hidden">
            <a:xfrm>
              <a:off x="4487" y="4232"/>
              <a:ext cx="44" cy="44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087" name="Rectangle 1376"/>
            <p:cNvSpPr>
              <a:spLocks noChangeArrowheads="1"/>
            </p:cNvSpPr>
            <p:nvPr/>
          </p:nvSpPr>
          <p:spPr bwMode="hidden">
            <a:xfrm>
              <a:off x="4574" y="4232"/>
              <a:ext cx="43" cy="44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088" name="Rectangle 1377"/>
            <p:cNvSpPr>
              <a:spLocks noChangeArrowheads="1"/>
            </p:cNvSpPr>
            <p:nvPr/>
          </p:nvSpPr>
          <p:spPr bwMode="hidden">
            <a:xfrm>
              <a:off x="4660" y="4232"/>
              <a:ext cx="43" cy="44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089" name="Rectangle 1378"/>
            <p:cNvSpPr>
              <a:spLocks noChangeArrowheads="1"/>
            </p:cNvSpPr>
            <p:nvPr/>
          </p:nvSpPr>
          <p:spPr bwMode="hidden">
            <a:xfrm>
              <a:off x="4746" y="4232"/>
              <a:ext cx="43" cy="44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090" name="Rectangle 1379"/>
            <p:cNvSpPr>
              <a:spLocks noChangeArrowheads="1"/>
            </p:cNvSpPr>
            <p:nvPr/>
          </p:nvSpPr>
          <p:spPr bwMode="hidden">
            <a:xfrm>
              <a:off x="4832" y="4232"/>
              <a:ext cx="44" cy="44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091" name="Rectangle 1380"/>
            <p:cNvSpPr>
              <a:spLocks noChangeArrowheads="1"/>
            </p:cNvSpPr>
            <p:nvPr/>
          </p:nvSpPr>
          <p:spPr bwMode="hidden">
            <a:xfrm>
              <a:off x="4919" y="4232"/>
              <a:ext cx="43" cy="44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092" name="Rectangle 1381"/>
            <p:cNvSpPr>
              <a:spLocks noChangeArrowheads="1"/>
            </p:cNvSpPr>
            <p:nvPr/>
          </p:nvSpPr>
          <p:spPr bwMode="hidden">
            <a:xfrm>
              <a:off x="5005" y="4232"/>
              <a:ext cx="43" cy="44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093" name="Rectangle 1382"/>
            <p:cNvSpPr>
              <a:spLocks noChangeArrowheads="1"/>
            </p:cNvSpPr>
            <p:nvPr/>
          </p:nvSpPr>
          <p:spPr bwMode="hidden">
            <a:xfrm>
              <a:off x="5091" y="4232"/>
              <a:ext cx="43" cy="44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094" name="Rectangle 1383"/>
            <p:cNvSpPr>
              <a:spLocks noChangeArrowheads="1"/>
            </p:cNvSpPr>
            <p:nvPr/>
          </p:nvSpPr>
          <p:spPr bwMode="hidden">
            <a:xfrm>
              <a:off x="5178" y="4232"/>
              <a:ext cx="43" cy="44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095" name="Rectangle 1384"/>
            <p:cNvSpPr>
              <a:spLocks noChangeArrowheads="1"/>
            </p:cNvSpPr>
            <p:nvPr/>
          </p:nvSpPr>
          <p:spPr bwMode="hidden">
            <a:xfrm>
              <a:off x="5264" y="4232"/>
              <a:ext cx="43" cy="44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096" name="Rectangle 1385"/>
            <p:cNvSpPr>
              <a:spLocks noChangeArrowheads="1"/>
            </p:cNvSpPr>
            <p:nvPr/>
          </p:nvSpPr>
          <p:spPr bwMode="hidden">
            <a:xfrm>
              <a:off x="5350" y="4232"/>
              <a:ext cx="43" cy="44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097" name="Rectangle 1386"/>
            <p:cNvSpPr>
              <a:spLocks noChangeArrowheads="1"/>
            </p:cNvSpPr>
            <p:nvPr/>
          </p:nvSpPr>
          <p:spPr bwMode="hidden">
            <a:xfrm>
              <a:off x="5436" y="4232"/>
              <a:ext cx="43" cy="44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098" name="Rectangle 1387"/>
            <p:cNvSpPr>
              <a:spLocks noChangeArrowheads="1"/>
            </p:cNvSpPr>
            <p:nvPr/>
          </p:nvSpPr>
          <p:spPr bwMode="hidden">
            <a:xfrm>
              <a:off x="5523" y="4232"/>
              <a:ext cx="43" cy="44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099" name="Rectangle 1388"/>
            <p:cNvSpPr>
              <a:spLocks noChangeArrowheads="1"/>
            </p:cNvSpPr>
            <p:nvPr/>
          </p:nvSpPr>
          <p:spPr bwMode="hidden">
            <a:xfrm>
              <a:off x="5609" y="4232"/>
              <a:ext cx="43" cy="44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100" name="Rectangle 1389"/>
            <p:cNvSpPr>
              <a:spLocks noChangeArrowheads="1"/>
            </p:cNvSpPr>
            <p:nvPr/>
          </p:nvSpPr>
          <p:spPr bwMode="hidden">
            <a:xfrm>
              <a:off x="5695" y="4232"/>
              <a:ext cx="43" cy="44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101" name="Rectangle 1390"/>
            <p:cNvSpPr>
              <a:spLocks noChangeArrowheads="1"/>
            </p:cNvSpPr>
            <p:nvPr/>
          </p:nvSpPr>
          <p:spPr bwMode="hidden">
            <a:xfrm>
              <a:off x="2" y="49"/>
              <a:ext cx="43" cy="43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102" name="Rectangle 1391"/>
            <p:cNvSpPr>
              <a:spLocks noChangeArrowheads="1"/>
            </p:cNvSpPr>
            <p:nvPr/>
          </p:nvSpPr>
          <p:spPr bwMode="hidden">
            <a:xfrm>
              <a:off x="88" y="49"/>
              <a:ext cx="43" cy="43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103" name="Rectangle 1392"/>
            <p:cNvSpPr>
              <a:spLocks noChangeArrowheads="1"/>
            </p:cNvSpPr>
            <p:nvPr/>
          </p:nvSpPr>
          <p:spPr bwMode="hidden">
            <a:xfrm>
              <a:off x="174" y="49"/>
              <a:ext cx="43" cy="43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104" name="Rectangle 1393"/>
            <p:cNvSpPr>
              <a:spLocks noChangeArrowheads="1"/>
            </p:cNvSpPr>
            <p:nvPr/>
          </p:nvSpPr>
          <p:spPr bwMode="hidden">
            <a:xfrm>
              <a:off x="261" y="49"/>
              <a:ext cx="43" cy="43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105" name="Rectangle 1394"/>
            <p:cNvSpPr>
              <a:spLocks noChangeArrowheads="1"/>
            </p:cNvSpPr>
            <p:nvPr/>
          </p:nvSpPr>
          <p:spPr bwMode="hidden">
            <a:xfrm>
              <a:off x="347" y="49"/>
              <a:ext cx="43" cy="43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106" name="Rectangle 1395"/>
            <p:cNvSpPr>
              <a:spLocks noChangeArrowheads="1"/>
            </p:cNvSpPr>
            <p:nvPr/>
          </p:nvSpPr>
          <p:spPr bwMode="hidden">
            <a:xfrm>
              <a:off x="433" y="49"/>
              <a:ext cx="43" cy="43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107" name="Rectangle 1396"/>
            <p:cNvSpPr>
              <a:spLocks noChangeArrowheads="1"/>
            </p:cNvSpPr>
            <p:nvPr/>
          </p:nvSpPr>
          <p:spPr bwMode="hidden">
            <a:xfrm>
              <a:off x="519" y="49"/>
              <a:ext cx="44" cy="43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108" name="Rectangle 1397"/>
            <p:cNvSpPr>
              <a:spLocks noChangeArrowheads="1"/>
            </p:cNvSpPr>
            <p:nvPr/>
          </p:nvSpPr>
          <p:spPr bwMode="hidden">
            <a:xfrm>
              <a:off x="606" y="49"/>
              <a:ext cx="43" cy="43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109" name="Rectangle 1398"/>
            <p:cNvSpPr>
              <a:spLocks noChangeArrowheads="1"/>
            </p:cNvSpPr>
            <p:nvPr/>
          </p:nvSpPr>
          <p:spPr bwMode="hidden">
            <a:xfrm>
              <a:off x="692" y="49"/>
              <a:ext cx="43" cy="43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110" name="Rectangle 1399"/>
            <p:cNvSpPr>
              <a:spLocks noChangeArrowheads="1"/>
            </p:cNvSpPr>
            <p:nvPr/>
          </p:nvSpPr>
          <p:spPr bwMode="hidden">
            <a:xfrm>
              <a:off x="778" y="49"/>
              <a:ext cx="43" cy="43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111" name="Rectangle 1400"/>
            <p:cNvSpPr>
              <a:spLocks noChangeArrowheads="1"/>
            </p:cNvSpPr>
            <p:nvPr/>
          </p:nvSpPr>
          <p:spPr bwMode="hidden">
            <a:xfrm>
              <a:off x="864" y="49"/>
              <a:ext cx="44" cy="43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112" name="Rectangle 1401"/>
            <p:cNvSpPr>
              <a:spLocks noChangeArrowheads="1"/>
            </p:cNvSpPr>
            <p:nvPr/>
          </p:nvSpPr>
          <p:spPr bwMode="hidden">
            <a:xfrm>
              <a:off x="951" y="49"/>
              <a:ext cx="43" cy="43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113" name="Rectangle 1402"/>
            <p:cNvSpPr>
              <a:spLocks noChangeArrowheads="1"/>
            </p:cNvSpPr>
            <p:nvPr/>
          </p:nvSpPr>
          <p:spPr bwMode="hidden">
            <a:xfrm>
              <a:off x="1037" y="49"/>
              <a:ext cx="43" cy="43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114" name="Rectangle 1403"/>
            <p:cNvSpPr>
              <a:spLocks noChangeArrowheads="1"/>
            </p:cNvSpPr>
            <p:nvPr/>
          </p:nvSpPr>
          <p:spPr bwMode="hidden">
            <a:xfrm>
              <a:off x="1123" y="49"/>
              <a:ext cx="43" cy="43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115" name="Rectangle 1404"/>
            <p:cNvSpPr>
              <a:spLocks noChangeArrowheads="1"/>
            </p:cNvSpPr>
            <p:nvPr/>
          </p:nvSpPr>
          <p:spPr bwMode="hidden">
            <a:xfrm>
              <a:off x="1209" y="49"/>
              <a:ext cx="44" cy="43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116" name="Rectangle 1405"/>
            <p:cNvSpPr>
              <a:spLocks noChangeArrowheads="1"/>
            </p:cNvSpPr>
            <p:nvPr/>
          </p:nvSpPr>
          <p:spPr bwMode="hidden">
            <a:xfrm>
              <a:off x="1296" y="49"/>
              <a:ext cx="43" cy="43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117" name="Rectangle 1406"/>
            <p:cNvSpPr>
              <a:spLocks noChangeArrowheads="1"/>
            </p:cNvSpPr>
            <p:nvPr/>
          </p:nvSpPr>
          <p:spPr bwMode="hidden">
            <a:xfrm>
              <a:off x="1382" y="49"/>
              <a:ext cx="43" cy="43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118" name="Rectangle 1407"/>
            <p:cNvSpPr>
              <a:spLocks noChangeArrowheads="1"/>
            </p:cNvSpPr>
            <p:nvPr/>
          </p:nvSpPr>
          <p:spPr bwMode="hidden">
            <a:xfrm>
              <a:off x="1468" y="49"/>
              <a:ext cx="43" cy="43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119" name="Rectangle 1408"/>
            <p:cNvSpPr>
              <a:spLocks noChangeArrowheads="1"/>
            </p:cNvSpPr>
            <p:nvPr/>
          </p:nvSpPr>
          <p:spPr bwMode="hidden">
            <a:xfrm>
              <a:off x="1555" y="49"/>
              <a:ext cx="43" cy="43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120" name="Rectangle 1409"/>
            <p:cNvSpPr>
              <a:spLocks noChangeArrowheads="1"/>
            </p:cNvSpPr>
            <p:nvPr/>
          </p:nvSpPr>
          <p:spPr bwMode="hidden">
            <a:xfrm>
              <a:off x="1641" y="49"/>
              <a:ext cx="43" cy="43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121" name="Rectangle 1410"/>
            <p:cNvSpPr>
              <a:spLocks noChangeArrowheads="1"/>
            </p:cNvSpPr>
            <p:nvPr/>
          </p:nvSpPr>
          <p:spPr bwMode="hidden">
            <a:xfrm>
              <a:off x="1727" y="49"/>
              <a:ext cx="43" cy="43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122" name="Rectangle 1411"/>
            <p:cNvSpPr>
              <a:spLocks noChangeArrowheads="1"/>
            </p:cNvSpPr>
            <p:nvPr/>
          </p:nvSpPr>
          <p:spPr bwMode="hidden">
            <a:xfrm>
              <a:off x="1813" y="49"/>
              <a:ext cx="43" cy="43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123" name="Rectangle 1412"/>
            <p:cNvSpPr>
              <a:spLocks noChangeArrowheads="1"/>
            </p:cNvSpPr>
            <p:nvPr/>
          </p:nvSpPr>
          <p:spPr bwMode="hidden">
            <a:xfrm>
              <a:off x="1900" y="49"/>
              <a:ext cx="43" cy="43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124" name="Rectangle 1413"/>
            <p:cNvSpPr>
              <a:spLocks noChangeArrowheads="1"/>
            </p:cNvSpPr>
            <p:nvPr/>
          </p:nvSpPr>
          <p:spPr bwMode="hidden">
            <a:xfrm>
              <a:off x="1986" y="49"/>
              <a:ext cx="43" cy="43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125" name="Rectangle 1414"/>
            <p:cNvSpPr>
              <a:spLocks noChangeArrowheads="1"/>
            </p:cNvSpPr>
            <p:nvPr/>
          </p:nvSpPr>
          <p:spPr bwMode="hidden">
            <a:xfrm>
              <a:off x="2072" y="49"/>
              <a:ext cx="43" cy="43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126" name="Rectangle 1415"/>
            <p:cNvSpPr>
              <a:spLocks noChangeArrowheads="1"/>
            </p:cNvSpPr>
            <p:nvPr/>
          </p:nvSpPr>
          <p:spPr bwMode="hidden">
            <a:xfrm>
              <a:off x="2158" y="49"/>
              <a:ext cx="43" cy="43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127" name="Rectangle 1416"/>
            <p:cNvSpPr>
              <a:spLocks noChangeArrowheads="1"/>
            </p:cNvSpPr>
            <p:nvPr/>
          </p:nvSpPr>
          <p:spPr bwMode="hidden">
            <a:xfrm>
              <a:off x="2245" y="49"/>
              <a:ext cx="43" cy="43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128" name="Rectangle 1417"/>
            <p:cNvSpPr>
              <a:spLocks noChangeArrowheads="1"/>
            </p:cNvSpPr>
            <p:nvPr/>
          </p:nvSpPr>
          <p:spPr bwMode="hidden">
            <a:xfrm>
              <a:off x="2331" y="49"/>
              <a:ext cx="43" cy="43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129" name="Rectangle 1418"/>
            <p:cNvSpPr>
              <a:spLocks noChangeArrowheads="1"/>
            </p:cNvSpPr>
            <p:nvPr/>
          </p:nvSpPr>
          <p:spPr bwMode="hidden">
            <a:xfrm>
              <a:off x="2417" y="49"/>
              <a:ext cx="43" cy="43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130" name="Rectangle 1419"/>
            <p:cNvSpPr>
              <a:spLocks noChangeArrowheads="1"/>
            </p:cNvSpPr>
            <p:nvPr/>
          </p:nvSpPr>
          <p:spPr bwMode="hidden">
            <a:xfrm>
              <a:off x="2503" y="49"/>
              <a:ext cx="44" cy="43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131" name="Rectangle 1420"/>
            <p:cNvSpPr>
              <a:spLocks noChangeArrowheads="1"/>
            </p:cNvSpPr>
            <p:nvPr/>
          </p:nvSpPr>
          <p:spPr bwMode="hidden">
            <a:xfrm>
              <a:off x="2590" y="49"/>
              <a:ext cx="43" cy="43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132" name="Rectangle 1421"/>
            <p:cNvSpPr>
              <a:spLocks noChangeArrowheads="1"/>
            </p:cNvSpPr>
            <p:nvPr/>
          </p:nvSpPr>
          <p:spPr bwMode="hidden">
            <a:xfrm>
              <a:off x="2676" y="49"/>
              <a:ext cx="43" cy="43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133" name="Rectangle 1422"/>
            <p:cNvSpPr>
              <a:spLocks noChangeArrowheads="1"/>
            </p:cNvSpPr>
            <p:nvPr/>
          </p:nvSpPr>
          <p:spPr bwMode="hidden">
            <a:xfrm>
              <a:off x="2762" y="49"/>
              <a:ext cx="43" cy="43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134" name="Rectangle 1423"/>
            <p:cNvSpPr>
              <a:spLocks noChangeArrowheads="1"/>
            </p:cNvSpPr>
            <p:nvPr/>
          </p:nvSpPr>
          <p:spPr bwMode="hidden">
            <a:xfrm>
              <a:off x="2848" y="49"/>
              <a:ext cx="44" cy="43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135" name="Rectangle 1424"/>
            <p:cNvSpPr>
              <a:spLocks noChangeArrowheads="1"/>
            </p:cNvSpPr>
            <p:nvPr/>
          </p:nvSpPr>
          <p:spPr bwMode="hidden">
            <a:xfrm>
              <a:off x="2935" y="49"/>
              <a:ext cx="43" cy="43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136" name="Rectangle 1425"/>
            <p:cNvSpPr>
              <a:spLocks noChangeArrowheads="1"/>
            </p:cNvSpPr>
            <p:nvPr/>
          </p:nvSpPr>
          <p:spPr bwMode="hidden">
            <a:xfrm>
              <a:off x="3021" y="49"/>
              <a:ext cx="43" cy="43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137" name="Rectangle 1426"/>
            <p:cNvSpPr>
              <a:spLocks noChangeArrowheads="1"/>
            </p:cNvSpPr>
            <p:nvPr/>
          </p:nvSpPr>
          <p:spPr bwMode="hidden">
            <a:xfrm>
              <a:off x="3107" y="49"/>
              <a:ext cx="43" cy="43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138" name="Rectangle 1427"/>
            <p:cNvSpPr>
              <a:spLocks noChangeArrowheads="1"/>
            </p:cNvSpPr>
            <p:nvPr/>
          </p:nvSpPr>
          <p:spPr bwMode="hidden">
            <a:xfrm>
              <a:off x="3194" y="49"/>
              <a:ext cx="43" cy="43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139" name="Rectangle 1428"/>
            <p:cNvSpPr>
              <a:spLocks noChangeArrowheads="1"/>
            </p:cNvSpPr>
            <p:nvPr/>
          </p:nvSpPr>
          <p:spPr bwMode="hidden">
            <a:xfrm>
              <a:off x="3280" y="49"/>
              <a:ext cx="43" cy="43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140" name="Rectangle 1429"/>
            <p:cNvSpPr>
              <a:spLocks noChangeArrowheads="1"/>
            </p:cNvSpPr>
            <p:nvPr/>
          </p:nvSpPr>
          <p:spPr bwMode="hidden">
            <a:xfrm>
              <a:off x="3366" y="49"/>
              <a:ext cx="43" cy="43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141" name="Rectangle 1430"/>
            <p:cNvSpPr>
              <a:spLocks noChangeArrowheads="1"/>
            </p:cNvSpPr>
            <p:nvPr/>
          </p:nvSpPr>
          <p:spPr bwMode="hidden">
            <a:xfrm>
              <a:off x="3452" y="49"/>
              <a:ext cx="43" cy="43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142" name="Rectangle 1431"/>
            <p:cNvSpPr>
              <a:spLocks noChangeArrowheads="1"/>
            </p:cNvSpPr>
            <p:nvPr/>
          </p:nvSpPr>
          <p:spPr bwMode="hidden">
            <a:xfrm>
              <a:off x="3539" y="49"/>
              <a:ext cx="43" cy="43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143" name="Rectangle 1432"/>
            <p:cNvSpPr>
              <a:spLocks noChangeArrowheads="1"/>
            </p:cNvSpPr>
            <p:nvPr/>
          </p:nvSpPr>
          <p:spPr bwMode="hidden">
            <a:xfrm>
              <a:off x="3625" y="49"/>
              <a:ext cx="43" cy="43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144" name="Rectangle 1433"/>
            <p:cNvSpPr>
              <a:spLocks noChangeArrowheads="1"/>
            </p:cNvSpPr>
            <p:nvPr/>
          </p:nvSpPr>
          <p:spPr bwMode="hidden">
            <a:xfrm>
              <a:off x="3711" y="49"/>
              <a:ext cx="43" cy="43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145" name="Rectangle 1434"/>
            <p:cNvSpPr>
              <a:spLocks noChangeArrowheads="1"/>
            </p:cNvSpPr>
            <p:nvPr/>
          </p:nvSpPr>
          <p:spPr bwMode="hidden">
            <a:xfrm>
              <a:off x="3797" y="49"/>
              <a:ext cx="43" cy="43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146" name="Rectangle 1435"/>
            <p:cNvSpPr>
              <a:spLocks noChangeArrowheads="1"/>
            </p:cNvSpPr>
            <p:nvPr/>
          </p:nvSpPr>
          <p:spPr bwMode="hidden">
            <a:xfrm>
              <a:off x="3884" y="49"/>
              <a:ext cx="43" cy="43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147" name="Rectangle 1436"/>
            <p:cNvSpPr>
              <a:spLocks noChangeArrowheads="1"/>
            </p:cNvSpPr>
            <p:nvPr/>
          </p:nvSpPr>
          <p:spPr bwMode="hidden">
            <a:xfrm>
              <a:off x="3970" y="49"/>
              <a:ext cx="43" cy="43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148" name="Rectangle 1437"/>
            <p:cNvSpPr>
              <a:spLocks noChangeArrowheads="1"/>
            </p:cNvSpPr>
            <p:nvPr/>
          </p:nvSpPr>
          <p:spPr bwMode="hidden">
            <a:xfrm>
              <a:off x="4056" y="49"/>
              <a:ext cx="43" cy="43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149" name="Rectangle 1438"/>
            <p:cNvSpPr>
              <a:spLocks noChangeArrowheads="1"/>
            </p:cNvSpPr>
            <p:nvPr/>
          </p:nvSpPr>
          <p:spPr bwMode="hidden">
            <a:xfrm>
              <a:off x="4142" y="49"/>
              <a:ext cx="44" cy="43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150" name="Rectangle 1439"/>
            <p:cNvSpPr>
              <a:spLocks noChangeArrowheads="1"/>
            </p:cNvSpPr>
            <p:nvPr/>
          </p:nvSpPr>
          <p:spPr bwMode="hidden">
            <a:xfrm>
              <a:off x="4229" y="49"/>
              <a:ext cx="43" cy="43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151" name="Rectangle 1440"/>
            <p:cNvSpPr>
              <a:spLocks noChangeArrowheads="1"/>
            </p:cNvSpPr>
            <p:nvPr/>
          </p:nvSpPr>
          <p:spPr bwMode="hidden">
            <a:xfrm>
              <a:off x="4315" y="49"/>
              <a:ext cx="43" cy="43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152" name="Rectangle 1441"/>
            <p:cNvSpPr>
              <a:spLocks noChangeArrowheads="1"/>
            </p:cNvSpPr>
            <p:nvPr/>
          </p:nvSpPr>
          <p:spPr bwMode="hidden">
            <a:xfrm>
              <a:off x="4401" y="49"/>
              <a:ext cx="43" cy="43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153" name="Rectangle 1442"/>
            <p:cNvSpPr>
              <a:spLocks noChangeArrowheads="1"/>
            </p:cNvSpPr>
            <p:nvPr/>
          </p:nvSpPr>
          <p:spPr bwMode="hidden">
            <a:xfrm>
              <a:off x="4487" y="49"/>
              <a:ext cx="44" cy="43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154" name="Rectangle 1443"/>
            <p:cNvSpPr>
              <a:spLocks noChangeArrowheads="1"/>
            </p:cNvSpPr>
            <p:nvPr/>
          </p:nvSpPr>
          <p:spPr bwMode="hidden">
            <a:xfrm>
              <a:off x="4574" y="49"/>
              <a:ext cx="43" cy="43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155" name="Rectangle 1444"/>
            <p:cNvSpPr>
              <a:spLocks noChangeArrowheads="1"/>
            </p:cNvSpPr>
            <p:nvPr/>
          </p:nvSpPr>
          <p:spPr bwMode="hidden">
            <a:xfrm>
              <a:off x="4660" y="49"/>
              <a:ext cx="43" cy="43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156" name="Rectangle 1445"/>
            <p:cNvSpPr>
              <a:spLocks noChangeArrowheads="1"/>
            </p:cNvSpPr>
            <p:nvPr/>
          </p:nvSpPr>
          <p:spPr bwMode="hidden">
            <a:xfrm>
              <a:off x="4746" y="49"/>
              <a:ext cx="43" cy="43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157" name="Rectangle 1446"/>
            <p:cNvSpPr>
              <a:spLocks noChangeArrowheads="1"/>
            </p:cNvSpPr>
            <p:nvPr/>
          </p:nvSpPr>
          <p:spPr bwMode="hidden">
            <a:xfrm>
              <a:off x="4832" y="49"/>
              <a:ext cx="44" cy="43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158" name="Rectangle 1447"/>
            <p:cNvSpPr>
              <a:spLocks noChangeArrowheads="1"/>
            </p:cNvSpPr>
            <p:nvPr/>
          </p:nvSpPr>
          <p:spPr bwMode="hidden">
            <a:xfrm>
              <a:off x="4919" y="49"/>
              <a:ext cx="43" cy="43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159" name="Rectangle 1448"/>
            <p:cNvSpPr>
              <a:spLocks noChangeArrowheads="1"/>
            </p:cNvSpPr>
            <p:nvPr/>
          </p:nvSpPr>
          <p:spPr bwMode="hidden">
            <a:xfrm>
              <a:off x="5005" y="49"/>
              <a:ext cx="43" cy="43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160" name="Rectangle 1449"/>
            <p:cNvSpPr>
              <a:spLocks noChangeArrowheads="1"/>
            </p:cNvSpPr>
            <p:nvPr/>
          </p:nvSpPr>
          <p:spPr bwMode="hidden">
            <a:xfrm>
              <a:off x="5091" y="49"/>
              <a:ext cx="43" cy="43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161" name="Rectangle 1450"/>
            <p:cNvSpPr>
              <a:spLocks noChangeArrowheads="1"/>
            </p:cNvSpPr>
            <p:nvPr/>
          </p:nvSpPr>
          <p:spPr bwMode="hidden">
            <a:xfrm>
              <a:off x="5178" y="49"/>
              <a:ext cx="43" cy="43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162" name="Rectangle 1451"/>
            <p:cNvSpPr>
              <a:spLocks noChangeArrowheads="1"/>
            </p:cNvSpPr>
            <p:nvPr/>
          </p:nvSpPr>
          <p:spPr bwMode="hidden">
            <a:xfrm>
              <a:off x="5264" y="49"/>
              <a:ext cx="43" cy="43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163" name="Rectangle 1452"/>
            <p:cNvSpPr>
              <a:spLocks noChangeArrowheads="1"/>
            </p:cNvSpPr>
            <p:nvPr/>
          </p:nvSpPr>
          <p:spPr bwMode="hidden">
            <a:xfrm>
              <a:off x="5350" y="49"/>
              <a:ext cx="43" cy="43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164" name="Rectangle 1453"/>
            <p:cNvSpPr>
              <a:spLocks noChangeArrowheads="1"/>
            </p:cNvSpPr>
            <p:nvPr/>
          </p:nvSpPr>
          <p:spPr bwMode="hidden">
            <a:xfrm>
              <a:off x="5436" y="49"/>
              <a:ext cx="43" cy="43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165" name="Rectangle 1454"/>
            <p:cNvSpPr>
              <a:spLocks noChangeArrowheads="1"/>
            </p:cNvSpPr>
            <p:nvPr/>
          </p:nvSpPr>
          <p:spPr bwMode="hidden">
            <a:xfrm>
              <a:off x="5523" y="49"/>
              <a:ext cx="43" cy="43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166" name="Rectangle 1455"/>
            <p:cNvSpPr>
              <a:spLocks noChangeArrowheads="1"/>
            </p:cNvSpPr>
            <p:nvPr/>
          </p:nvSpPr>
          <p:spPr bwMode="hidden">
            <a:xfrm>
              <a:off x="5609" y="49"/>
              <a:ext cx="43" cy="43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167" name="Rectangle 1456"/>
            <p:cNvSpPr>
              <a:spLocks noChangeArrowheads="1"/>
            </p:cNvSpPr>
            <p:nvPr/>
          </p:nvSpPr>
          <p:spPr bwMode="hidden">
            <a:xfrm>
              <a:off x="5695" y="49"/>
              <a:ext cx="43" cy="43"/>
            </a:xfrm>
            <a:prstGeom prst="rect">
              <a:avLst/>
            </a:prstGeom>
            <a:solidFill>
              <a:srgbClr val="3D4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</p:grpSp>
      <p:sp>
        <p:nvSpPr>
          <p:cNvPr id="1529" name="Rectangle 50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400800"/>
            <a:ext cx="1524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i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16-10-2001</a:t>
            </a:r>
          </a:p>
        </p:txBody>
      </p:sp>
      <p:sp>
        <p:nvSpPr>
          <p:cNvPr id="1530" name="Rectangle 50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48400" y="6400800"/>
            <a:ext cx="12192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2299A51-F58D-4C53-9B18-B8EBE5E639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0" name="Rectangle 507"/>
          <p:cNvSpPr>
            <a:spLocks noChangeArrowheads="1"/>
          </p:cNvSpPr>
          <p:nvPr/>
        </p:nvSpPr>
        <p:spPr bwMode="auto">
          <a:xfrm>
            <a:off x="1676400" y="6400800"/>
            <a:ext cx="579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i="1">
                <a:solidFill>
                  <a:srgbClr val="0D1F74"/>
                </a:solidFill>
                <a:latin typeface="Arial" charset="0"/>
              </a:defRPr>
            </a:lvl1pPr>
            <a:lvl2pPr marL="742950" indent="-285750">
              <a:defRPr sz="2000" i="1">
                <a:solidFill>
                  <a:srgbClr val="0D1F74"/>
                </a:solidFill>
                <a:latin typeface="Arial" charset="0"/>
              </a:defRPr>
            </a:lvl2pPr>
            <a:lvl3pPr marL="1143000" indent="-228600">
              <a:defRPr sz="2000" i="1">
                <a:solidFill>
                  <a:srgbClr val="0D1F74"/>
                </a:solidFill>
                <a:latin typeface="Arial" charset="0"/>
              </a:defRPr>
            </a:lvl3pPr>
            <a:lvl4pPr marL="1600200" indent="-228600">
              <a:defRPr sz="2000" i="1">
                <a:solidFill>
                  <a:srgbClr val="0D1F74"/>
                </a:solidFill>
                <a:latin typeface="Arial" charset="0"/>
              </a:defRPr>
            </a:lvl4pPr>
            <a:lvl5pPr marL="2057400" indent="-228600">
              <a:defRPr sz="2000" i="1">
                <a:solidFill>
                  <a:srgbClr val="0D1F74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400" i="0" smtClean="0">
              <a:solidFill>
                <a:schemeClr val="tx1"/>
              </a:solidFill>
            </a:endParaRPr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8613" y="304800"/>
            <a:ext cx="851058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 smtClean="0"/>
              <a:t>Click to edit Master title style</a:t>
            </a:r>
          </a:p>
        </p:txBody>
      </p:sp>
      <p:sp>
        <p:nvSpPr>
          <p:cNvPr id="10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534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 smtClean="0"/>
              <a:t>Click to edit Master text styles</a:t>
            </a:r>
          </a:p>
          <a:p>
            <a:pPr lvl="1"/>
            <a:r>
              <a:rPr lang="nl-NL" altLang="en-US" smtClean="0"/>
              <a:t>Second level</a:t>
            </a:r>
          </a:p>
          <a:p>
            <a:pPr lvl="2"/>
            <a:r>
              <a:rPr lang="nl-NL" altLang="en-US" smtClean="0"/>
              <a:t>Third level</a:t>
            </a:r>
          </a:p>
          <a:p>
            <a:pPr lvl="3"/>
            <a:r>
              <a:rPr lang="nl-NL" altLang="en-US" smtClean="0"/>
              <a:t>Fourth level</a:t>
            </a:r>
          </a:p>
          <a:p>
            <a:pPr lvl="4"/>
            <a:r>
              <a:rPr lang="nl-NL" alt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59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282575" indent="-282575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bg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65175" indent="-1905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bg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39825" indent="-1841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bg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3pPr>
      <a:lvl4pPr marL="1519238" indent="-1841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bg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4pPr>
      <a:lvl5pPr marL="1909763" indent="-19526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bg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366963" indent="-195263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824163" indent="-195263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281363" indent="-195263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738563" indent="-195263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2"/>
          <p:cNvSpPr>
            <a:spLocks noGrp="1"/>
          </p:cNvSpPr>
          <p:nvPr>
            <p:ph type="ctrTitle"/>
          </p:nvPr>
        </p:nvSpPr>
        <p:spPr>
          <a:xfrm>
            <a:off x="685800" y="2052638"/>
            <a:ext cx="7772400" cy="2384425"/>
          </a:xfrm>
        </p:spPr>
        <p:txBody>
          <a:bodyPr/>
          <a:lstStyle/>
          <a:p>
            <a:r>
              <a:rPr lang="en-US" altLang="en-US" sz="4000" smtClean="0">
                <a:solidFill>
                  <a:srgbClr val="FFFF00"/>
                </a:solidFill>
                <a:latin typeface="Calibri" panose="020F0502020204030204" pitchFamily="34" charset="0"/>
              </a:rPr>
              <a:t>Practicum Aangeboren Hartafwijkingen</a:t>
            </a:r>
            <a:endParaRPr lang="el-GR" altLang="en-US" sz="4000" smtClean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4643438" y="6269038"/>
            <a:ext cx="44656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i="1">
                <a:solidFill>
                  <a:srgbClr val="0D1F74"/>
                </a:solidFill>
                <a:latin typeface="Arial" panose="020B0604020202020204" pitchFamily="34" charset="0"/>
              </a:defRPr>
            </a:lvl1pPr>
            <a:lvl2pPr marL="742950" indent="-285750">
              <a:defRPr sz="2000" i="1">
                <a:solidFill>
                  <a:srgbClr val="0D1F74"/>
                </a:solidFill>
                <a:latin typeface="Arial" panose="020B0604020202020204" pitchFamily="34" charset="0"/>
              </a:defRPr>
            </a:lvl2pPr>
            <a:lvl3pPr marL="1143000" indent="-228600">
              <a:defRPr sz="2000" i="1">
                <a:solidFill>
                  <a:srgbClr val="0D1F74"/>
                </a:solidFill>
                <a:latin typeface="Arial" panose="020B0604020202020204" pitchFamily="34" charset="0"/>
              </a:defRPr>
            </a:lvl3pPr>
            <a:lvl4pPr marL="1600200" indent="-228600">
              <a:defRPr sz="2000" i="1">
                <a:solidFill>
                  <a:srgbClr val="0D1F74"/>
                </a:solidFill>
                <a:latin typeface="Arial" panose="020B0604020202020204" pitchFamily="34" charset="0"/>
              </a:defRPr>
            </a:lvl4pPr>
            <a:lvl5pPr marL="2057400" indent="-228600">
              <a:defRPr sz="2000" i="1">
                <a:solidFill>
                  <a:srgbClr val="0D1F7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i="0" dirty="0">
                <a:solidFill>
                  <a:schemeClr val="tx1"/>
                </a:solidFill>
              </a:rPr>
              <a:t>Dr. Jan von der Thüsen,  </a:t>
            </a:r>
            <a:r>
              <a:rPr lang="en-GB" altLang="en-US" i="0" dirty="0" smtClean="0">
                <a:solidFill>
                  <a:schemeClr val="tx1"/>
                </a:solidFill>
              </a:rPr>
              <a:t>17</a:t>
            </a:r>
            <a:r>
              <a:rPr lang="en-US" altLang="en-US" i="0" dirty="0" smtClean="0">
                <a:solidFill>
                  <a:schemeClr val="tx1"/>
                </a:solidFill>
              </a:rPr>
              <a:t>/01/2017</a:t>
            </a:r>
            <a:endParaRPr lang="el-GR" altLang="en-US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altLang="en-US" sz="3600" smtClean="0">
                <a:solidFill>
                  <a:srgbClr val="FFFF00"/>
                </a:solidFill>
              </a:rPr>
              <a:t>Sequentiële segmentale analyse</a:t>
            </a:r>
          </a:p>
        </p:txBody>
      </p:sp>
      <p:pic>
        <p:nvPicPr>
          <p:cNvPr id="14339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8063" y="1052513"/>
            <a:ext cx="7151687" cy="55070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altLang="en-US" sz="3600" smtClean="0">
                <a:solidFill>
                  <a:srgbClr val="FFFF00"/>
                </a:solidFill>
              </a:rPr>
              <a:t>Sequentiële segmentale analyse</a:t>
            </a:r>
          </a:p>
        </p:txBody>
      </p:sp>
      <p:pic>
        <p:nvPicPr>
          <p:cNvPr id="15363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5563" y="1052513"/>
            <a:ext cx="3976687" cy="5457825"/>
          </a:xfrm>
        </p:spPr>
      </p:pic>
      <p:sp>
        <p:nvSpPr>
          <p:cNvPr id="4" name="Afgeronde rechthoek 3"/>
          <p:cNvSpPr/>
          <p:nvPr/>
        </p:nvSpPr>
        <p:spPr bwMode="auto">
          <a:xfrm>
            <a:off x="2595563" y="4724400"/>
            <a:ext cx="3976687" cy="736600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lang="en-GB">
              <a:solidFill>
                <a:srgbClr val="0D1F7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altLang="en-US" sz="3600" smtClean="0">
                <a:solidFill>
                  <a:srgbClr val="FFFF00"/>
                </a:solidFill>
              </a:rPr>
              <a:t>Sequentiële segmentale analyse</a:t>
            </a:r>
          </a:p>
        </p:txBody>
      </p:sp>
      <p:pic>
        <p:nvPicPr>
          <p:cNvPr id="16387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0" y="1700213"/>
            <a:ext cx="5948363" cy="3673475"/>
          </a:xfrm>
        </p:spPr>
      </p:pic>
      <p:sp>
        <p:nvSpPr>
          <p:cNvPr id="6" name="Tijdelijke aanduiding voor inhoud 4"/>
          <p:cNvSpPr txBox="1">
            <a:spLocks/>
          </p:cNvSpPr>
          <p:nvPr/>
        </p:nvSpPr>
        <p:spPr bwMode="auto">
          <a:xfrm>
            <a:off x="514350" y="6092825"/>
            <a:ext cx="813752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2575" indent="-282575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5175" indent="-1905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39825" indent="-1841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519238" indent="-1841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909763" indent="-195263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366963" indent="-195263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824163" indent="-195263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281363" indent="-195263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738563" indent="-195263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None/>
              <a:defRPr/>
            </a:pPr>
            <a:r>
              <a:rPr lang="nl-NL" altLang="en-US" sz="1600" i="0" kern="0" dirty="0" smtClean="0">
                <a:latin typeface="Calibri" panose="020F0502020204030204" pitchFamily="34" charset="0"/>
              </a:rPr>
              <a:t>		         	</a:t>
            </a:r>
            <a:r>
              <a:rPr lang="nl-NL" altLang="en-US" sz="1600" i="0" kern="0" smtClean="0">
                <a:latin typeface="Calibri" panose="020F0502020204030204" pitchFamily="34" charset="0"/>
              </a:rPr>
              <a:t>	</a:t>
            </a:r>
            <a:r>
              <a:rPr lang="nl-NL" altLang="en-US" sz="1600" i="0" kern="0">
                <a:latin typeface="Calibri" panose="020F0502020204030204" pitchFamily="34" charset="0"/>
              </a:rPr>
              <a:t>	</a:t>
            </a:r>
            <a:r>
              <a:rPr lang="nl-NL" altLang="en-US" sz="1600" i="0" kern="0" smtClean="0">
                <a:latin typeface="Calibri" panose="020F0502020204030204" pitchFamily="34" charset="0"/>
              </a:rPr>
              <a:t>	            TGA</a:t>
            </a:r>
            <a:endParaRPr lang="nl-NL" altLang="en-US" sz="1600" i="0" kern="0" dirty="0" smtClean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None/>
              <a:defRPr/>
            </a:pPr>
            <a:endParaRPr lang="nl-NL" altLang="en-US" sz="1600" i="0" kern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altLang="en-US" sz="3600" smtClean="0">
                <a:solidFill>
                  <a:srgbClr val="FFFF00"/>
                </a:solidFill>
              </a:rPr>
              <a:t>Sequentiële segmentale analyse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00400" y="3200400"/>
            <a:ext cx="2743200" cy="1015663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i="0" dirty="0"/>
              <a:t>TESTING CLIPBOARD ACCESS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00400" y="3200400"/>
            <a:ext cx="2743200" cy="1015663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i="0"/>
              <a:t>TESTING CLIPBOARD ACCESS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00400" y="3200400"/>
            <a:ext cx="2743200" cy="1015663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i="0"/>
              <a:t>TESTING CLIPBOARD ACCESS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00400" y="3200400"/>
            <a:ext cx="2743200" cy="1015663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i="0"/>
              <a:t>TESTING CLIPBOARD ACCESS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00400" y="3200400"/>
            <a:ext cx="2743200" cy="1015663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i="0"/>
              <a:t>TESTING CLIPBOARD ACCESS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84784"/>
            <a:ext cx="3372082" cy="34563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484784"/>
            <a:ext cx="4320480" cy="3456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altLang="en-US" sz="3600" smtClean="0">
                <a:solidFill>
                  <a:srgbClr val="FFFF00"/>
                </a:solidFill>
              </a:rPr>
              <a:t>Sequentiële segmentale analyse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00400" y="3200400"/>
            <a:ext cx="2743200" cy="1015663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i="0" dirty="0"/>
              <a:t>TESTING CLIPBOARD ACCESS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00400" y="3200400"/>
            <a:ext cx="2743200" cy="1015663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i="0"/>
              <a:t>TESTING CLIPBOARD ACCESS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00400" y="3200400"/>
            <a:ext cx="2743200" cy="1015663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i="0"/>
              <a:t>TESTING CLIPBOARD ACCESS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00400" y="3200400"/>
            <a:ext cx="2743200" cy="1015663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i="0"/>
              <a:t>TESTING CLIPBOARD ACCESS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00400" y="3200400"/>
            <a:ext cx="2743200" cy="1015663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i="0"/>
              <a:t>TESTING CLIPBOARD ACCESS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58000"/>
            <a:ext cx="4534265" cy="44715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188" y="1351809"/>
            <a:ext cx="3435575" cy="447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39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altLang="en-US" sz="3600" smtClean="0">
                <a:solidFill>
                  <a:srgbClr val="FFFF00"/>
                </a:solidFill>
              </a:rPr>
              <a:t>Sequentiële segmentale analyse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00400" y="3200400"/>
            <a:ext cx="2743200" cy="1015663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i="0" dirty="0"/>
              <a:t>TESTING CLIPBOARD ACCESS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00400" y="3200400"/>
            <a:ext cx="2743200" cy="1015663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i="0"/>
              <a:t>TESTING CLIPBOARD ACCESS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00400" y="3200400"/>
            <a:ext cx="2743200" cy="1015663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i="0"/>
              <a:t>TESTING CLIPBOARD ACCESS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00400" y="3200400"/>
            <a:ext cx="2743200" cy="1015663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i="0"/>
              <a:t>TESTING CLIPBOARD ACCESS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00400" y="3200400"/>
            <a:ext cx="2743200" cy="1015663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i="0"/>
              <a:t>TESTING CLIPBOARD ACCESS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35"/>
          <a:stretch/>
        </p:blipFill>
        <p:spPr>
          <a:xfrm>
            <a:off x="2699792" y="1412776"/>
            <a:ext cx="3600400" cy="4311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12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altLang="en-US" sz="3600" smtClean="0">
                <a:solidFill>
                  <a:srgbClr val="FFFF00"/>
                </a:solidFill>
              </a:rPr>
              <a:t>Sequentiële segmentale analyse</a:t>
            </a:r>
          </a:p>
        </p:txBody>
      </p:sp>
      <p:pic>
        <p:nvPicPr>
          <p:cNvPr id="15363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5563" y="1052513"/>
            <a:ext cx="3976687" cy="5457825"/>
          </a:xfrm>
        </p:spPr>
      </p:pic>
      <p:sp>
        <p:nvSpPr>
          <p:cNvPr id="4" name="Afgeronde rechthoek 3"/>
          <p:cNvSpPr/>
          <p:nvPr/>
        </p:nvSpPr>
        <p:spPr bwMode="auto">
          <a:xfrm>
            <a:off x="2595563" y="5428691"/>
            <a:ext cx="3976687" cy="664605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lang="en-GB">
              <a:solidFill>
                <a:srgbClr val="0D1F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19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altLang="en-US" sz="3600" smtClean="0">
                <a:solidFill>
                  <a:srgbClr val="FFFF00"/>
                </a:solidFill>
              </a:rPr>
              <a:t>Sequentiële segmentale analyse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00400" y="3200400"/>
            <a:ext cx="2743200" cy="1015663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i="0" dirty="0"/>
              <a:t>TESTING CLIPBOARD ACCESS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00400" y="3200400"/>
            <a:ext cx="2743200" cy="1015663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i="0"/>
              <a:t>TESTING CLIPBOARD ACCESS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00400" y="3200400"/>
            <a:ext cx="2743200" cy="1015663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i="0"/>
              <a:t>TESTING CLIPBOARD ACCESS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00400" y="3200400"/>
            <a:ext cx="2743200" cy="1015663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i="0"/>
              <a:t>TESTING CLIPBOARD ACCESS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00400" y="3200400"/>
            <a:ext cx="2743200" cy="1015663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i="0"/>
              <a:t>TESTING CLIPBOARD ACCESS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153" y="938456"/>
            <a:ext cx="3684255" cy="50246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68" y="949961"/>
            <a:ext cx="3484157" cy="501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68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altLang="en-US" sz="2400" dirty="0" err="1" smtClean="0"/>
              <a:t>Tevens</a:t>
            </a:r>
            <a:r>
              <a:rPr lang="en-GB" altLang="en-US" sz="2400" dirty="0" smtClean="0"/>
              <a:t>: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altLang="en-US" sz="2400" dirty="0" smtClean="0"/>
              <a:t>Septum </a:t>
            </a:r>
            <a:r>
              <a:rPr lang="en-GB" altLang="en-US" sz="2400" dirty="0" err="1" smtClean="0"/>
              <a:t>defecten</a:t>
            </a:r>
            <a:endParaRPr lang="en-GB" altLang="en-US" sz="2400" dirty="0" smtClean="0"/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altLang="en-US" sz="2400" dirty="0" err="1" smtClean="0"/>
              <a:t>Afwijkingen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distale</a:t>
            </a:r>
            <a:r>
              <a:rPr lang="en-GB" altLang="en-US" sz="2400" dirty="0" smtClean="0"/>
              <a:t> aorta </a:t>
            </a:r>
            <a:r>
              <a:rPr lang="en-GB" altLang="en-US" sz="2400" dirty="0" err="1" smtClean="0"/>
              <a:t>en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aftakkingen</a:t>
            </a:r>
            <a:endParaRPr lang="en-GB" altLang="en-US" sz="2400" dirty="0" smtClean="0"/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altLang="en-US" sz="2400" dirty="0" err="1" smtClean="0"/>
              <a:t>Afwijkingen</a:t>
            </a:r>
            <a:r>
              <a:rPr lang="en-GB" altLang="en-US" sz="2400" dirty="0" smtClean="0"/>
              <a:t> ductus </a:t>
            </a:r>
            <a:r>
              <a:rPr lang="en-GB" altLang="en-US" sz="2400" dirty="0" err="1" smtClean="0"/>
              <a:t>Botalli</a:t>
            </a:r>
            <a:endParaRPr lang="en-GB" altLang="en-US" sz="2400" dirty="0" smtClean="0"/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altLang="en-US" sz="2400" dirty="0" err="1" smtClean="0"/>
              <a:t>Veneuze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anomalieen</a:t>
            </a:r>
            <a:endParaRPr lang="en-GB" altLang="en-US" sz="2400" dirty="0" smtClean="0"/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altLang="en-US" sz="2400" dirty="0" err="1" smtClean="0"/>
              <a:t>Coronaire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anomalieen</a:t>
            </a:r>
            <a:endParaRPr lang="en-GB" altLang="en-US" sz="2400" dirty="0" smtClean="0"/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altLang="en-US" sz="2400" dirty="0" err="1" smtClean="0"/>
              <a:t>Longafwijkingen</a:t>
            </a:r>
            <a:r>
              <a:rPr lang="en-GB" altLang="en-US" sz="2400" dirty="0" smtClean="0"/>
              <a:t> 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altLang="en-US" sz="2400" dirty="0" err="1" smtClean="0"/>
              <a:t>Operaties</a:t>
            </a:r>
            <a:r>
              <a:rPr lang="en-GB" altLang="en-US" sz="2400" dirty="0" smtClean="0"/>
              <a:t> !</a:t>
            </a:r>
          </a:p>
          <a:p>
            <a:pPr marL="574675" lvl="1" indent="0">
              <a:buClr>
                <a:schemeClr val="tx1"/>
              </a:buClr>
              <a:buNone/>
            </a:pPr>
            <a:endParaRPr lang="en-GB" altLang="en-US" sz="2400" dirty="0" smtClean="0"/>
          </a:p>
        </p:txBody>
      </p:sp>
      <p:sp>
        <p:nvSpPr>
          <p:cNvPr id="17411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altLang="en-US" sz="3600" smtClean="0">
                <a:solidFill>
                  <a:srgbClr val="FFFF00"/>
                </a:solidFill>
              </a:rPr>
              <a:t>Sequentiële segmentale analyse</a:t>
            </a:r>
          </a:p>
        </p:txBody>
      </p:sp>
    </p:spTree>
    <p:extLst>
      <p:ext uri="{BB962C8B-B14F-4D97-AF65-F5344CB8AC3E}">
        <p14:creationId xmlns:p14="http://schemas.microsoft.com/office/powerpoint/2010/main" val="179694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791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altLang="en-US" sz="3600" smtClean="0">
                <a:solidFill>
                  <a:srgbClr val="FFFF00"/>
                </a:solidFill>
              </a:rPr>
              <a:t>Sequentiële segmentale analyse</a:t>
            </a:r>
          </a:p>
        </p:txBody>
      </p:sp>
      <p:pic>
        <p:nvPicPr>
          <p:cNvPr id="6147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5563" y="1052513"/>
            <a:ext cx="3976687" cy="5457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altLang="en-US" sz="3600" smtClean="0">
                <a:solidFill>
                  <a:srgbClr val="FFFF00"/>
                </a:solidFill>
              </a:rPr>
              <a:t>Blalock-Taussig shunt</a:t>
            </a:r>
          </a:p>
        </p:txBody>
      </p:sp>
      <p:sp>
        <p:nvSpPr>
          <p:cNvPr id="18435" name="Tijdelijke aanduiding voor inhoud 4"/>
          <p:cNvSpPr>
            <a:spLocks noGrp="1"/>
          </p:cNvSpPr>
          <p:nvPr>
            <p:ph idx="1"/>
          </p:nvPr>
        </p:nvSpPr>
        <p:spPr>
          <a:xfrm>
            <a:off x="514350" y="914400"/>
            <a:ext cx="8137525" cy="5048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nl-NL" altLang="en-US" sz="1600" smtClean="0">
                <a:latin typeface="Calibri" panose="020F0502020204030204" pitchFamily="34" charset="0"/>
              </a:rPr>
              <a:t>Palliatieve procedure voor cyanotische hartziekte / (functionele) monoventriculaire hartziekte</a:t>
            </a:r>
          </a:p>
          <a:p>
            <a:pPr>
              <a:buFont typeface="Wingdings" panose="05000000000000000000" pitchFamily="2" charset="2"/>
              <a:buNone/>
            </a:pPr>
            <a:endParaRPr lang="nl-NL" altLang="en-US" sz="1600" smtClean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nl-NL" altLang="en-US" sz="1600" smtClean="0"/>
          </a:p>
        </p:txBody>
      </p:sp>
      <p:pic>
        <p:nvPicPr>
          <p:cNvPr id="18436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1419225"/>
            <a:ext cx="8243887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130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altLang="en-US" sz="3600" smtClean="0">
                <a:solidFill>
                  <a:srgbClr val="FFFF00"/>
                </a:solidFill>
              </a:rPr>
              <a:t>Blalock-Taussig shunt</a:t>
            </a:r>
          </a:p>
        </p:txBody>
      </p:sp>
      <p:sp>
        <p:nvSpPr>
          <p:cNvPr id="19459" name="Tijdelijke aanduiding voor inhoud 4"/>
          <p:cNvSpPr>
            <a:spLocks noGrp="1"/>
          </p:cNvSpPr>
          <p:nvPr>
            <p:ph idx="1"/>
          </p:nvPr>
        </p:nvSpPr>
        <p:spPr>
          <a:xfrm>
            <a:off x="514350" y="914400"/>
            <a:ext cx="8137525" cy="5048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nl-NL" altLang="en-US" sz="1600" smtClean="0">
                <a:latin typeface="Calibri" panose="020F0502020204030204" pitchFamily="34" charset="0"/>
              </a:rPr>
              <a:t>Palliatieve procedure voor cyanotische hartziekte / (functionele) monoventriculaire hartziekte</a:t>
            </a:r>
          </a:p>
          <a:p>
            <a:pPr>
              <a:buFont typeface="Wingdings" panose="05000000000000000000" pitchFamily="2" charset="2"/>
              <a:buNone/>
            </a:pPr>
            <a:endParaRPr lang="nl-NL" altLang="en-US" sz="1600" smtClean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nl-NL" altLang="en-US" sz="1600" smtClean="0"/>
          </a:p>
        </p:txBody>
      </p:sp>
      <p:pic>
        <p:nvPicPr>
          <p:cNvPr id="19460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395413"/>
            <a:ext cx="3533775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jdelijke aanduiding voor inhoud 4"/>
          <p:cNvSpPr txBox="1">
            <a:spLocks/>
          </p:cNvSpPr>
          <p:nvPr/>
        </p:nvSpPr>
        <p:spPr bwMode="auto">
          <a:xfrm>
            <a:off x="2266950" y="6165850"/>
            <a:ext cx="813752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2575" indent="-282575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5175" indent="-1905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39825" indent="-1841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519238" indent="-1841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909763" indent="-195263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366963" indent="-195263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824163" indent="-195263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281363" indent="-195263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738563" indent="-195263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None/>
              <a:defRPr/>
            </a:pPr>
            <a:r>
              <a:rPr lang="nl-NL" altLang="en-US" sz="1600" i="0" kern="0" dirty="0" smtClean="0">
                <a:latin typeface="Calibri" panose="020F0502020204030204" pitchFamily="34" charset="0"/>
              </a:rPr>
              <a:t>DORV			   tetralogie van </a:t>
            </a:r>
            <a:r>
              <a:rPr lang="nl-NL" altLang="en-US" sz="1600" i="0" kern="0" dirty="0" err="1" smtClean="0">
                <a:latin typeface="Calibri" panose="020F0502020204030204" pitchFamily="34" charset="0"/>
              </a:rPr>
              <a:t>Fallot</a:t>
            </a:r>
            <a:endParaRPr lang="nl-NL" altLang="en-US" sz="1600" i="0" kern="0" dirty="0" smtClean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None/>
              <a:defRPr/>
            </a:pPr>
            <a:endParaRPr lang="nl-NL" altLang="en-US" sz="1600" i="0" kern="0" dirty="0" smtClean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None/>
              <a:defRPr/>
            </a:pPr>
            <a:endParaRPr lang="nl-NL" altLang="en-US" sz="1600" i="0" kern="0" dirty="0" smtClean="0"/>
          </a:p>
        </p:txBody>
      </p:sp>
      <p:pic>
        <p:nvPicPr>
          <p:cNvPr id="19462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588" y="1381125"/>
            <a:ext cx="3405187" cy="464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21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altLang="en-US" sz="3600" smtClean="0">
                <a:solidFill>
                  <a:srgbClr val="FFFF00"/>
                </a:solidFill>
              </a:rPr>
              <a:t>Blalock-Taussig shunt</a:t>
            </a:r>
          </a:p>
        </p:txBody>
      </p:sp>
      <p:sp>
        <p:nvSpPr>
          <p:cNvPr id="20483" name="Tijdelijke aanduiding voor inhoud 4"/>
          <p:cNvSpPr>
            <a:spLocks noGrp="1"/>
          </p:cNvSpPr>
          <p:nvPr>
            <p:ph idx="1"/>
          </p:nvPr>
        </p:nvSpPr>
        <p:spPr>
          <a:xfrm>
            <a:off x="514350" y="914400"/>
            <a:ext cx="8137525" cy="5048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nl-NL" altLang="en-US" sz="1600" smtClean="0">
                <a:latin typeface="Calibri" panose="020F0502020204030204" pitchFamily="34" charset="0"/>
              </a:rPr>
              <a:t>Palliatieve procedure voor cyanotische hartziekte / (functionele) monoventriculaire hartziekte</a:t>
            </a:r>
          </a:p>
          <a:p>
            <a:pPr>
              <a:buFont typeface="Wingdings" panose="05000000000000000000" pitchFamily="2" charset="2"/>
              <a:buNone/>
            </a:pPr>
            <a:endParaRPr lang="nl-NL" altLang="en-US" sz="1600" smtClean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nl-NL" altLang="en-US" sz="1600" smtClean="0"/>
          </a:p>
        </p:txBody>
      </p:sp>
      <p:pic>
        <p:nvPicPr>
          <p:cNvPr id="20484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549400"/>
            <a:ext cx="6211887" cy="423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jdelijke aanduiding voor inhoud 4"/>
          <p:cNvSpPr txBox="1">
            <a:spLocks/>
          </p:cNvSpPr>
          <p:nvPr/>
        </p:nvSpPr>
        <p:spPr bwMode="auto">
          <a:xfrm>
            <a:off x="2266950" y="6165850"/>
            <a:ext cx="813752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2575" indent="-282575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5175" indent="-1905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39825" indent="-1841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519238" indent="-1841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909763" indent="-195263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366963" indent="-195263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824163" indent="-195263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281363" indent="-195263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738563" indent="-195263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None/>
              <a:defRPr/>
            </a:pPr>
            <a:r>
              <a:rPr lang="nl-NL" altLang="en-US" sz="1600" i="0" kern="0" dirty="0" smtClean="0">
                <a:latin typeface="Calibri" panose="020F0502020204030204" pitchFamily="34" charset="0"/>
              </a:rPr>
              <a:t>                                                TGA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nl-NL" altLang="en-US" sz="1600" i="0" kern="0" dirty="0" smtClean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None/>
              <a:defRPr/>
            </a:pPr>
            <a:endParaRPr lang="nl-NL" altLang="en-US" sz="1600" i="0" kern="0" dirty="0" smtClean="0"/>
          </a:p>
        </p:txBody>
      </p:sp>
    </p:spTree>
    <p:extLst>
      <p:ext uri="{BB962C8B-B14F-4D97-AF65-F5344CB8AC3E}">
        <p14:creationId xmlns:p14="http://schemas.microsoft.com/office/powerpoint/2010/main" val="2945033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altLang="en-US" sz="3600" smtClean="0">
                <a:solidFill>
                  <a:srgbClr val="FFFF00"/>
                </a:solidFill>
              </a:rPr>
              <a:t>Fontan procedure</a:t>
            </a:r>
          </a:p>
        </p:txBody>
      </p:sp>
      <p:sp>
        <p:nvSpPr>
          <p:cNvPr id="23555" name="Tijdelijke aanduiding voor inhoud 4"/>
          <p:cNvSpPr>
            <a:spLocks noGrp="1"/>
          </p:cNvSpPr>
          <p:nvPr>
            <p:ph idx="1"/>
          </p:nvPr>
        </p:nvSpPr>
        <p:spPr>
          <a:xfrm>
            <a:off x="514350" y="914400"/>
            <a:ext cx="8137525" cy="504825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nl-NL" altLang="en-US" sz="1600" smtClean="0">
                <a:latin typeface="Calibri" panose="020F0502020204030204" pitchFamily="34" charset="0"/>
              </a:rPr>
              <a:t>Procedure voor (functioneel) monoventriculaire hartziekte</a:t>
            </a:r>
          </a:p>
          <a:p>
            <a:pPr>
              <a:buFont typeface="Wingdings" panose="05000000000000000000" pitchFamily="2" charset="2"/>
              <a:buNone/>
            </a:pPr>
            <a:endParaRPr lang="nl-NL" altLang="en-US" sz="1600" smtClean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nl-NL" altLang="en-US" sz="1600" smtClean="0"/>
          </a:p>
        </p:txBody>
      </p:sp>
      <p:sp>
        <p:nvSpPr>
          <p:cNvPr id="7" name="Tijdelijke aanduiding voor inhoud 4"/>
          <p:cNvSpPr txBox="1">
            <a:spLocks/>
          </p:cNvSpPr>
          <p:nvPr/>
        </p:nvSpPr>
        <p:spPr bwMode="auto">
          <a:xfrm>
            <a:off x="2266950" y="6165850"/>
            <a:ext cx="813752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2575" indent="-282575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5175" indent="-1905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39825" indent="-1841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519238" indent="-1841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909763" indent="-195263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366963" indent="-195263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824163" indent="-195263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281363" indent="-195263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738563" indent="-195263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None/>
              <a:defRPr/>
            </a:pPr>
            <a:r>
              <a:rPr lang="nl-NL" altLang="en-US" sz="1600" i="0" kern="0" dirty="0" smtClean="0">
                <a:latin typeface="Calibri" panose="020F0502020204030204" pitchFamily="34" charset="0"/>
              </a:rPr>
              <a:t>		             </a:t>
            </a:r>
            <a:r>
              <a:rPr lang="nl-NL" altLang="en-US" sz="1600" i="0" kern="0" dirty="0" err="1" smtClean="0">
                <a:latin typeface="Calibri" panose="020F0502020204030204" pitchFamily="34" charset="0"/>
              </a:rPr>
              <a:t>Tricuspidalis</a:t>
            </a:r>
            <a:r>
              <a:rPr lang="nl-NL" altLang="en-US" sz="1600" i="0" kern="0" dirty="0" smtClean="0">
                <a:latin typeface="Calibri" panose="020F0502020204030204" pitchFamily="34" charset="0"/>
              </a:rPr>
              <a:t> atresie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nl-NL" altLang="en-US" sz="1600" i="0" kern="0" dirty="0" smtClean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None/>
              <a:defRPr/>
            </a:pPr>
            <a:endParaRPr lang="nl-NL" altLang="en-US" sz="1600" i="0" kern="0" dirty="0" smtClean="0"/>
          </a:p>
        </p:txBody>
      </p:sp>
      <p:pic>
        <p:nvPicPr>
          <p:cNvPr id="23557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268413"/>
            <a:ext cx="4895850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14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altLang="en-US" sz="3600" smtClean="0">
                <a:solidFill>
                  <a:srgbClr val="FFFF00"/>
                </a:solidFill>
              </a:rPr>
              <a:t>Fontan procedure</a:t>
            </a:r>
          </a:p>
        </p:txBody>
      </p:sp>
      <p:sp>
        <p:nvSpPr>
          <p:cNvPr id="24579" name="Tijdelijke aanduiding voor inhoud 4"/>
          <p:cNvSpPr>
            <a:spLocks noGrp="1"/>
          </p:cNvSpPr>
          <p:nvPr>
            <p:ph idx="1"/>
          </p:nvPr>
        </p:nvSpPr>
        <p:spPr>
          <a:xfrm>
            <a:off x="514350" y="914400"/>
            <a:ext cx="8137525" cy="504825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nl-NL" altLang="en-US" sz="1600" smtClean="0">
                <a:latin typeface="Calibri" panose="020F0502020204030204" pitchFamily="34" charset="0"/>
              </a:rPr>
              <a:t>Procedure voor (functioneel) monoventriculaire hartziekte</a:t>
            </a:r>
          </a:p>
          <a:p>
            <a:pPr>
              <a:buFont typeface="Wingdings" panose="05000000000000000000" pitchFamily="2" charset="2"/>
              <a:buNone/>
            </a:pPr>
            <a:endParaRPr lang="nl-NL" altLang="en-US" sz="1600" smtClean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nl-NL" altLang="en-US" sz="1600" smtClean="0"/>
          </a:p>
        </p:txBody>
      </p:sp>
      <p:pic>
        <p:nvPicPr>
          <p:cNvPr id="24580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412875"/>
            <a:ext cx="7134225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2895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altLang="en-US" sz="3600" smtClean="0">
                <a:solidFill>
                  <a:srgbClr val="FFFF00"/>
                </a:solidFill>
              </a:rPr>
              <a:t>Fontan procedure</a:t>
            </a:r>
          </a:p>
        </p:txBody>
      </p:sp>
      <p:sp>
        <p:nvSpPr>
          <p:cNvPr id="25603" name="Tijdelijke aanduiding voor inhoud 4"/>
          <p:cNvSpPr>
            <a:spLocks noGrp="1"/>
          </p:cNvSpPr>
          <p:nvPr>
            <p:ph idx="1"/>
          </p:nvPr>
        </p:nvSpPr>
        <p:spPr>
          <a:xfrm>
            <a:off x="514350" y="914400"/>
            <a:ext cx="8137525" cy="504825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nl-NL" altLang="en-US" sz="1600" smtClean="0">
                <a:latin typeface="Calibri" panose="020F0502020204030204" pitchFamily="34" charset="0"/>
              </a:rPr>
              <a:t>Procedure voor (functioneel) monoventriculaire hartziekte</a:t>
            </a:r>
          </a:p>
          <a:p>
            <a:pPr>
              <a:buFont typeface="Wingdings" panose="05000000000000000000" pitchFamily="2" charset="2"/>
              <a:buNone/>
            </a:pPr>
            <a:endParaRPr lang="nl-NL" altLang="en-US" sz="1600" smtClean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nl-NL" altLang="en-US" sz="1600" smtClean="0"/>
          </a:p>
        </p:txBody>
      </p:sp>
      <p:pic>
        <p:nvPicPr>
          <p:cNvPr id="25604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1524000"/>
            <a:ext cx="7632700" cy="427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213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altLang="en-US" sz="3600" dirty="0" err="1" smtClean="0">
                <a:solidFill>
                  <a:srgbClr val="FFFF00"/>
                </a:solidFill>
              </a:rPr>
              <a:t>Rashkind</a:t>
            </a:r>
            <a:r>
              <a:rPr lang="nl-NL" altLang="en-US" sz="3600" dirty="0" smtClean="0">
                <a:solidFill>
                  <a:srgbClr val="FFFF00"/>
                </a:solidFill>
              </a:rPr>
              <a:t> procedure</a:t>
            </a:r>
          </a:p>
        </p:txBody>
      </p:sp>
      <p:sp>
        <p:nvSpPr>
          <p:cNvPr id="21507" name="Tijdelijke aanduiding voor inhoud 4"/>
          <p:cNvSpPr>
            <a:spLocks noGrp="1"/>
          </p:cNvSpPr>
          <p:nvPr>
            <p:ph idx="1"/>
          </p:nvPr>
        </p:nvSpPr>
        <p:spPr>
          <a:xfrm>
            <a:off x="514350" y="914400"/>
            <a:ext cx="8137525" cy="504825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nl-NL" altLang="en-US" sz="1600" smtClean="0">
                <a:latin typeface="Calibri" panose="020F0502020204030204" pitchFamily="34" charset="0"/>
              </a:rPr>
              <a:t>‘Balloon atrial septostomy’</a:t>
            </a:r>
          </a:p>
          <a:p>
            <a:pPr>
              <a:buFont typeface="Wingdings" panose="05000000000000000000" pitchFamily="2" charset="2"/>
              <a:buNone/>
            </a:pPr>
            <a:endParaRPr lang="nl-NL" altLang="en-US" sz="1600" smtClean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nl-NL" altLang="en-US" sz="1600" smtClean="0"/>
          </a:p>
        </p:txBody>
      </p:sp>
      <p:pic>
        <p:nvPicPr>
          <p:cNvPr id="21508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355725"/>
            <a:ext cx="6454775" cy="463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661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altLang="en-US" sz="3600" smtClean="0">
                <a:solidFill>
                  <a:srgbClr val="FFFF00"/>
                </a:solidFill>
              </a:rPr>
              <a:t>Arterial switch</a:t>
            </a:r>
          </a:p>
        </p:txBody>
      </p:sp>
      <p:sp>
        <p:nvSpPr>
          <p:cNvPr id="7" name="Tijdelijke aanduiding voor inhoud 4"/>
          <p:cNvSpPr txBox="1">
            <a:spLocks/>
          </p:cNvSpPr>
          <p:nvPr/>
        </p:nvSpPr>
        <p:spPr bwMode="auto">
          <a:xfrm>
            <a:off x="2266950" y="6165850"/>
            <a:ext cx="813752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2575" indent="-282575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5175" indent="-1905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39825" indent="-1841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519238" indent="-1841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909763" indent="-195263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366963" indent="-195263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824163" indent="-195263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281363" indent="-195263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738563" indent="-195263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C2074"/>
              </a:buClr>
              <a:buFont typeface="Wingdings" panose="05000000000000000000" pitchFamily="2" charset="2"/>
              <a:buNone/>
              <a:defRPr/>
            </a:pPr>
            <a:r>
              <a:rPr lang="nl-NL" altLang="en-US" sz="1600" i="0" kern="0" dirty="0" smtClean="0">
                <a:solidFill>
                  <a:srgbClr val="FFFFFF"/>
                </a:solidFill>
                <a:latin typeface="Calibri" panose="020F0502020204030204" pitchFamily="34" charset="0"/>
              </a:rPr>
              <a:t>			      TGA</a:t>
            </a:r>
          </a:p>
          <a:p>
            <a:pPr>
              <a:buClr>
                <a:srgbClr val="0C2074"/>
              </a:buClr>
              <a:buFont typeface="Wingdings" panose="05000000000000000000" pitchFamily="2" charset="2"/>
              <a:buNone/>
              <a:defRPr/>
            </a:pPr>
            <a:endParaRPr lang="nl-NL" altLang="en-US" sz="1600" i="0" kern="0" dirty="0" smtClean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>
              <a:buClr>
                <a:srgbClr val="0C2074"/>
              </a:buClr>
              <a:buFont typeface="Wingdings" panose="05000000000000000000" pitchFamily="2" charset="2"/>
              <a:buNone/>
              <a:defRPr/>
            </a:pPr>
            <a:endParaRPr lang="nl-NL" altLang="en-US" sz="1600" i="0" kern="0" dirty="0" smtClean="0">
              <a:solidFill>
                <a:srgbClr val="FFFFFF"/>
              </a:solidFill>
            </a:endParaRPr>
          </a:p>
        </p:txBody>
      </p:sp>
      <p:pic>
        <p:nvPicPr>
          <p:cNvPr id="2253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984250"/>
            <a:ext cx="4751387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255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altLang="en-US" sz="3600" smtClean="0">
                <a:solidFill>
                  <a:srgbClr val="FFFF00"/>
                </a:solidFill>
              </a:rPr>
              <a:t>Sequentiële segmentale analyse</a:t>
            </a:r>
          </a:p>
        </p:txBody>
      </p:sp>
      <p:pic>
        <p:nvPicPr>
          <p:cNvPr id="7171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5563" y="1052513"/>
            <a:ext cx="3976687" cy="5457825"/>
          </a:xfrm>
        </p:spPr>
      </p:pic>
      <p:sp>
        <p:nvSpPr>
          <p:cNvPr id="4" name="Afgeronde rechthoek 3"/>
          <p:cNvSpPr/>
          <p:nvPr/>
        </p:nvSpPr>
        <p:spPr bwMode="auto">
          <a:xfrm>
            <a:off x="4244975" y="1222375"/>
            <a:ext cx="865188" cy="431800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lang="en-GB">
              <a:solidFill>
                <a:srgbClr val="0D1F7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altLang="en-US" sz="3600" smtClean="0">
                <a:solidFill>
                  <a:srgbClr val="FFFF00"/>
                </a:solidFill>
              </a:rPr>
              <a:t>Sequentiële segmentale analyse</a:t>
            </a:r>
          </a:p>
        </p:txBody>
      </p:sp>
      <p:pic>
        <p:nvPicPr>
          <p:cNvPr id="8195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63675" y="1196975"/>
            <a:ext cx="6240463" cy="4810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altLang="en-US" sz="3600" smtClean="0">
                <a:solidFill>
                  <a:srgbClr val="FFFF00"/>
                </a:solidFill>
              </a:rPr>
              <a:t>Sequentiële segmentale analyse</a:t>
            </a:r>
          </a:p>
        </p:txBody>
      </p:sp>
      <p:pic>
        <p:nvPicPr>
          <p:cNvPr id="9219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5563" y="1052513"/>
            <a:ext cx="3976687" cy="5457825"/>
          </a:xfrm>
        </p:spPr>
      </p:pic>
      <p:sp>
        <p:nvSpPr>
          <p:cNvPr id="4" name="Afgeronde rechthoek 3"/>
          <p:cNvSpPr/>
          <p:nvPr/>
        </p:nvSpPr>
        <p:spPr bwMode="auto">
          <a:xfrm>
            <a:off x="2595563" y="1628775"/>
            <a:ext cx="3976687" cy="1744663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lang="en-GB">
              <a:solidFill>
                <a:srgbClr val="0D1F74"/>
              </a:solidFill>
            </a:endParaRPr>
          </a:p>
        </p:txBody>
      </p:sp>
      <p:sp>
        <p:nvSpPr>
          <p:cNvPr id="5" name="Afgeronde rechthoek 4"/>
          <p:cNvSpPr/>
          <p:nvPr/>
        </p:nvSpPr>
        <p:spPr bwMode="auto">
          <a:xfrm>
            <a:off x="2600325" y="4221163"/>
            <a:ext cx="3975100" cy="498475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lang="en-GB">
              <a:solidFill>
                <a:srgbClr val="0D1F7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altLang="en-US" sz="3600" smtClean="0">
                <a:solidFill>
                  <a:srgbClr val="FFFF00"/>
                </a:solidFill>
              </a:rPr>
              <a:t>Sequentiële segmentale analyse</a:t>
            </a:r>
          </a:p>
        </p:txBody>
      </p:sp>
      <p:pic>
        <p:nvPicPr>
          <p:cNvPr id="10243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2963" y="1176338"/>
            <a:ext cx="7481887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altLang="en-US" sz="3600" smtClean="0">
                <a:solidFill>
                  <a:srgbClr val="FFFF00"/>
                </a:solidFill>
              </a:rPr>
              <a:t>Sequentiële segmentale analyse</a:t>
            </a:r>
          </a:p>
        </p:txBody>
      </p:sp>
      <p:pic>
        <p:nvPicPr>
          <p:cNvPr id="11267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2863" y="1125538"/>
            <a:ext cx="6542087" cy="4719637"/>
          </a:xfrm>
        </p:spPr>
      </p:pic>
      <p:sp>
        <p:nvSpPr>
          <p:cNvPr id="6" name="Tijdelijke aanduiding voor inhoud 4"/>
          <p:cNvSpPr txBox="1">
            <a:spLocks/>
          </p:cNvSpPr>
          <p:nvPr/>
        </p:nvSpPr>
        <p:spPr bwMode="auto">
          <a:xfrm>
            <a:off x="514350" y="6092825"/>
            <a:ext cx="813752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2575" indent="-282575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5175" indent="-1905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39825" indent="-1841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519238" indent="-1841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909763" indent="-195263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366963" indent="-195263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824163" indent="-195263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281363" indent="-195263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738563" indent="-195263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 typeface="Wingdings" panose="05000000000000000000" pitchFamily="2" charset="2"/>
              <a:buNone/>
              <a:defRPr/>
            </a:pPr>
            <a:r>
              <a:rPr lang="nl-NL" altLang="en-US" sz="1600" i="0" kern="0" dirty="0" smtClean="0">
                <a:latin typeface="Calibri" panose="020F0502020204030204" pitchFamily="34" charset="0"/>
              </a:rPr>
              <a:t>Concordant</a:t>
            </a:r>
          </a:p>
          <a:p>
            <a:pPr algn="ctr">
              <a:buFont typeface="Wingdings" panose="05000000000000000000" pitchFamily="2" charset="2"/>
              <a:buNone/>
              <a:defRPr/>
            </a:pPr>
            <a:endParaRPr lang="nl-NL" altLang="en-US" sz="1600" i="0" kern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altLang="en-US" sz="3600" smtClean="0">
                <a:solidFill>
                  <a:srgbClr val="FFFF00"/>
                </a:solidFill>
              </a:rPr>
              <a:t>Sequentiële segmentale analyse</a:t>
            </a:r>
          </a:p>
        </p:txBody>
      </p:sp>
      <p:pic>
        <p:nvPicPr>
          <p:cNvPr id="12291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463" y="914400"/>
            <a:ext cx="8878887" cy="4995863"/>
          </a:xfrm>
        </p:spPr>
      </p:pic>
      <p:sp>
        <p:nvSpPr>
          <p:cNvPr id="6" name="Tijdelijke aanduiding voor inhoud 4"/>
          <p:cNvSpPr txBox="1">
            <a:spLocks/>
          </p:cNvSpPr>
          <p:nvPr/>
        </p:nvSpPr>
        <p:spPr bwMode="auto">
          <a:xfrm>
            <a:off x="514350" y="6092825"/>
            <a:ext cx="813752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2575" indent="-282575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5175" indent="-1905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39825" indent="-1841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519238" indent="-1841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909763" indent="-195263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366963" indent="-195263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824163" indent="-195263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281363" indent="-195263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738563" indent="-195263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None/>
              <a:defRPr/>
            </a:pPr>
            <a:r>
              <a:rPr lang="nl-NL" altLang="en-US" sz="1600" i="0" kern="0" dirty="0" smtClean="0">
                <a:latin typeface="Calibri" panose="020F0502020204030204" pitchFamily="34" charset="0"/>
              </a:rPr>
              <a:t>		         Concordant			         Discordant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nl-NL" altLang="en-US" sz="1600" i="0" kern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altLang="en-US" sz="3600" smtClean="0">
                <a:solidFill>
                  <a:srgbClr val="FFFF00"/>
                </a:solidFill>
              </a:rPr>
              <a:t>Sequentiële segmentale analyse</a:t>
            </a:r>
          </a:p>
        </p:txBody>
      </p:sp>
      <p:pic>
        <p:nvPicPr>
          <p:cNvPr id="13315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5563" y="1052513"/>
            <a:ext cx="3976687" cy="5457825"/>
          </a:xfrm>
        </p:spPr>
      </p:pic>
      <p:sp>
        <p:nvSpPr>
          <p:cNvPr id="4" name="Afgeronde rechthoek 3"/>
          <p:cNvSpPr/>
          <p:nvPr/>
        </p:nvSpPr>
        <p:spPr bwMode="auto">
          <a:xfrm>
            <a:off x="2595563" y="3429000"/>
            <a:ext cx="3976687" cy="808038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lang="en-GB">
              <a:solidFill>
                <a:srgbClr val="0D1F7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nkerblauw_logo_klein_rechtsonder_engels">
  <a:themeElements>
    <a:clrScheme name="">
      <a:dk1>
        <a:srgbClr val="000000"/>
      </a:dk1>
      <a:lt1>
        <a:srgbClr val="FFFFFF"/>
      </a:lt1>
      <a:dk2>
        <a:srgbClr val="0C2074"/>
      </a:dk2>
      <a:lt2>
        <a:srgbClr val="7DCFE2"/>
      </a:lt2>
      <a:accent1>
        <a:srgbClr val="4B78B5"/>
      </a:accent1>
      <a:accent2>
        <a:srgbClr val="E0DC24"/>
      </a:accent2>
      <a:accent3>
        <a:srgbClr val="AAABBC"/>
      </a:accent3>
      <a:accent4>
        <a:srgbClr val="DADADA"/>
      </a:accent4>
      <a:accent5>
        <a:srgbClr val="B1BED7"/>
      </a:accent5>
      <a:accent6>
        <a:srgbClr val="CBC720"/>
      </a:accent6>
      <a:hlink>
        <a:srgbClr val="1CB01C"/>
      </a:hlink>
      <a:folHlink>
        <a:srgbClr val="DC2424"/>
      </a:folHlink>
    </a:clrScheme>
    <a:fontScheme name="donkerblauw_logo_klein_rechtsonder_engel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000" b="0" i="1" u="none" strike="noStrike" cap="none" normalizeH="0" baseline="0" smtClean="0">
            <a:ln>
              <a:noFill/>
            </a:ln>
            <a:solidFill>
              <a:srgbClr val="0D1F74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000" b="0" i="1" u="none" strike="noStrike" cap="none" normalizeH="0" baseline="0" smtClean="0">
            <a:ln>
              <a:noFill/>
            </a:ln>
            <a:solidFill>
              <a:srgbClr val="0D1F74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onkerblauw_logo_klein_rechtsonder_engel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nkerblauw_logo_klein_rechtsonder_engel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nkerblauw_logo_klein_rechtsonder_engel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nkerblauw_logo_klein_rechtsonder_engel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nkerblauw_logo_klein_rechtsonder_engel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nkerblauw_logo_klein_rechtsonder_engel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nkerblauw_logo_klein_rechtsonder_engel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nkerblauw_logo_klein_rechtsonder_engel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nkerblauw_logo_klein_rechtsonder_engel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nkerblauw_logo_klein_rechtsonder_engel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nkerblauw_logo_klein_rechtsonder_engel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nkerblauw_logo_klein_rechtsonder_engel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Office\Templates\donkerblauw_logo_klein_rechtsonder_engels.pot</Template>
  <TotalTime>10056</TotalTime>
  <Words>235</Words>
  <Application>Microsoft Office PowerPoint</Application>
  <PresentationFormat>On-screen Show (4:3)</PresentationFormat>
  <Paragraphs>83</Paragraphs>
  <Slides>27</Slides>
  <Notes>14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donkerblauw_logo_klein_rechtsonder_engels</vt:lpstr>
      <vt:lpstr>Practicum Aangeboren Hartafwijkingen</vt:lpstr>
      <vt:lpstr>Sequentiële segmentale analyse</vt:lpstr>
      <vt:lpstr>Sequentiële segmentale analyse</vt:lpstr>
      <vt:lpstr>Sequentiële segmentale analyse</vt:lpstr>
      <vt:lpstr>Sequentiële segmentale analyse</vt:lpstr>
      <vt:lpstr>Sequentiële segmentale analyse</vt:lpstr>
      <vt:lpstr>Sequentiële segmentale analyse</vt:lpstr>
      <vt:lpstr>Sequentiële segmentale analyse</vt:lpstr>
      <vt:lpstr>Sequentiële segmentale analyse</vt:lpstr>
      <vt:lpstr>Sequentiële segmentale analyse</vt:lpstr>
      <vt:lpstr>Sequentiële segmentale analyse</vt:lpstr>
      <vt:lpstr>Sequentiële segmentale analyse</vt:lpstr>
      <vt:lpstr>Sequentiële segmentale analyse</vt:lpstr>
      <vt:lpstr>Sequentiële segmentale analyse</vt:lpstr>
      <vt:lpstr>Sequentiële segmentale analyse</vt:lpstr>
      <vt:lpstr>Sequentiële segmentale analyse</vt:lpstr>
      <vt:lpstr>Sequentiële segmentale analyse</vt:lpstr>
      <vt:lpstr>Sequentiële segmentale analyse</vt:lpstr>
      <vt:lpstr>PowerPoint Presentation</vt:lpstr>
      <vt:lpstr>Blalock-Taussig shunt</vt:lpstr>
      <vt:lpstr>Blalock-Taussig shunt</vt:lpstr>
      <vt:lpstr>Blalock-Taussig shunt</vt:lpstr>
      <vt:lpstr>Fontan procedure</vt:lpstr>
      <vt:lpstr>Fontan procedure</vt:lpstr>
      <vt:lpstr>Fontan procedure</vt:lpstr>
      <vt:lpstr>Rashkind procedure</vt:lpstr>
      <vt:lpstr>Arterial switch</vt:lpstr>
    </vt:vector>
  </TitlesOfParts>
  <Company>Erasmus University Rotterdam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</dc:title>
  <dc:creator>hollande</dc:creator>
  <cp:lastModifiedBy>J.H. von der Thusen</cp:lastModifiedBy>
  <cp:revision>285</cp:revision>
  <dcterms:created xsi:type="dcterms:W3CDTF">2002-11-15T14:22:05Z</dcterms:created>
  <dcterms:modified xsi:type="dcterms:W3CDTF">2017-01-17T11:43:25Z</dcterms:modified>
</cp:coreProperties>
</file>